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9" r:id="rId4"/>
    <p:sldMasterId id="2147483723" r:id="rId5"/>
  </p:sldMasterIdLst>
  <p:notesMasterIdLst>
    <p:notesMasterId r:id="rId7"/>
  </p:notesMasterIdLst>
  <p:handoutMasterIdLst>
    <p:handoutMasterId r:id="rId8"/>
  </p:handoutMasterIdLst>
  <p:sldIdLst>
    <p:sldId id="29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hmidt, Paul A CIV USARMY CENWP (USA)" initials="SPACUC(" lastIdx="1" clrIdx="0">
    <p:extLst>
      <p:ext uri="{19B8F6BF-5375-455C-9EA6-DF929625EA0E}">
        <p15:presenceInfo xmlns:p15="http://schemas.microsoft.com/office/powerpoint/2012/main" userId="S::Paul.A.Schmidt@usace.army.mil::9b0504c5-1bec-4530-b6ab-5c969277a0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8719"/>
    <a:srgbClr val="1515ED"/>
    <a:srgbClr val="FFFFFF"/>
    <a:srgbClr val="C8C8C8"/>
    <a:srgbClr val="FF6600"/>
    <a:srgbClr val="D9D9D9"/>
    <a:srgbClr val="DF1F2E"/>
    <a:srgbClr val="FFCC66"/>
    <a:srgbClr val="6E9678"/>
    <a:srgbClr val="8B0109"/>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44" autoAdjust="0"/>
    <p:restoredTop sz="94816" autoAdjust="0"/>
  </p:normalViewPr>
  <p:slideViewPr>
    <p:cSldViewPr snapToGrid="0">
      <p:cViewPr varScale="1">
        <p:scale>
          <a:sx n="108" d="100"/>
          <a:sy n="108" d="100"/>
        </p:scale>
        <p:origin x="882" y="102"/>
      </p:cViewPr>
      <p:guideLst/>
    </p:cSldViewPr>
  </p:slideViewPr>
  <p:notesTextViewPr>
    <p:cViewPr>
      <p:scale>
        <a:sx n="1" d="1"/>
        <a:sy n="1" d="1"/>
      </p:scale>
      <p:origin x="0" y="0"/>
    </p:cViewPr>
  </p:notesTextViewPr>
  <p:notesViewPr>
    <p:cSldViewPr snapToGrid="0" showGuides="1">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2CF3383-DF08-4C90-8557-22EF3027DD43}" type="datetimeFigureOut">
              <a:rPr lang="en-US" smtClean="0"/>
              <a:t>6/9/2022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1793050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16557-6E8E-4D95-8DF3-2DE1590C714A}"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3A86D8-1D95-4DFF-A26B-8F86AC3AC58E}" type="slidenum">
              <a:rPr lang="en-US" smtClean="0"/>
              <a:t>‹#›</a:t>
            </a:fld>
            <a:endParaRPr lang="en-US"/>
          </a:p>
        </p:txBody>
      </p:sp>
    </p:spTree>
    <p:extLst>
      <p:ext uri="{BB962C8B-B14F-4D97-AF65-F5344CB8AC3E}">
        <p14:creationId xmlns:p14="http://schemas.microsoft.com/office/powerpoint/2010/main" val="15381302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3A86D8-1D95-4DFF-A26B-8F86AC3AC58E}" type="slidenum">
              <a:rPr lang="en-US" smtClean="0"/>
              <a:t>1</a:t>
            </a:fld>
            <a:endParaRPr lang="en-US"/>
          </a:p>
        </p:txBody>
      </p:sp>
    </p:spTree>
    <p:extLst>
      <p:ext uri="{BB962C8B-B14F-4D97-AF65-F5344CB8AC3E}">
        <p14:creationId xmlns:p14="http://schemas.microsoft.com/office/powerpoint/2010/main" val="1820801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
        <p:nvSpPr>
          <p:cNvPr id="6" name="Content Placeholder 5"/>
          <p:cNvSpPr>
            <a:spLocks noGrp="1"/>
          </p:cNvSpPr>
          <p:nvPr>
            <p:ph sz="quarter" idx="10"/>
          </p:nvPr>
        </p:nvSpPr>
        <p:spPr>
          <a:xfrm>
            <a:off x="266700" y="1028700"/>
            <a:ext cx="11658600" cy="5600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5C0886A-CC2A-4255-ADA2-5CDC8149B279}" type="datetime1">
              <a:rPr lang="en-US" smtClean="0"/>
              <a:t>6/9/2022</a:t>
            </a:fld>
            <a:endParaRPr lang="en-US" dirty="0"/>
          </a:p>
        </p:txBody>
      </p:sp>
    </p:spTree>
    <p:extLst>
      <p:ext uri="{BB962C8B-B14F-4D97-AF65-F5344CB8AC3E}">
        <p14:creationId xmlns:p14="http://schemas.microsoft.com/office/powerpoint/2010/main" val="90226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 2 Odd Sectio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5"/>
          </p:nvPr>
        </p:nvSpPr>
        <p:spPr>
          <a:xfrm>
            <a:off x="8145982"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quarter" idx="16"/>
          </p:nvPr>
        </p:nvSpPr>
        <p:spPr>
          <a:xfrm>
            <a:off x="266700" y="1028700"/>
            <a:ext cx="766888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F17C63A2-4037-422A-B7D5-F7DA1CA2917B}" type="datetime1">
              <a:rPr lang="en-US" smtClean="0"/>
              <a:t>6/9/2022</a:t>
            </a:fld>
            <a:endParaRPr lang="en-US" dirty="0"/>
          </a:p>
        </p:txBody>
      </p:sp>
    </p:spTree>
    <p:extLst>
      <p:ext uri="{BB962C8B-B14F-4D97-AF65-F5344CB8AC3E}">
        <p14:creationId xmlns:p14="http://schemas.microsoft.com/office/powerpoint/2010/main" val="916551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 Quad-Chart">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p:cNvCxnSpPr/>
          <p:nvPr userDrawn="1"/>
        </p:nvCxnSpPr>
        <p:spPr>
          <a:xfrm>
            <a:off x="381000" y="3775869"/>
            <a:ext cx="114300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096000" y="1028700"/>
            <a:ext cx="0" cy="560070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dirty="0"/>
              <a:t>Click to edit Master title style</a:t>
            </a:r>
          </a:p>
        </p:txBody>
      </p:sp>
      <p:sp>
        <p:nvSpPr>
          <p:cNvPr id="16" name="Content Placeholder 2"/>
          <p:cNvSpPr>
            <a:spLocks noGrp="1"/>
          </p:cNvSpPr>
          <p:nvPr>
            <p:ph sz="quarter" idx="22"/>
          </p:nvPr>
        </p:nvSpPr>
        <p:spPr>
          <a:xfrm>
            <a:off x="2667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sz="quarter" idx="23"/>
          </p:nvPr>
        </p:nvSpPr>
        <p:spPr>
          <a:xfrm>
            <a:off x="6172200" y="1028700"/>
            <a:ext cx="5753100" cy="266700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sz="quarter" idx="24"/>
          </p:nvPr>
        </p:nvSpPr>
        <p:spPr>
          <a:xfrm>
            <a:off x="6172200" y="3855720"/>
            <a:ext cx="5753100" cy="2773680"/>
          </a:xfrm>
        </p:spPr>
        <p:txBody>
          <a:bodyPr/>
          <a:lstStyle>
            <a:lvl1pPr>
              <a:defRPr sz="900">
                <a:solidFill>
                  <a:schemeClr val="tx1">
                    <a:lumMod val="75000"/>
                    <a:lumOff val="25000"/>
                  </a:schemeClr>
                </a:solidFill>
              </a:defRPr>
            </a:lvl1pPr>
            <a:lvl2pPr>
              <a:defRPr sz="900">
                <a:solidFill>
                  <a:schemeClr val="tx1">
                    <a:lumMod val="75000"/>
                    <a:lumOff val="25000"/>
                  </a:schemeClr>
                </a:solidFill>
              </a:defRPr>
            </a:lvl2pPr>
            <a:lvl3pPr>
              <a:defRPr sz="900">
                <a:solidFill>
                  <a:schemeClr val="tx1">
                    <a:lumMod val="75000"/>
                    <a:lumOff val="25000"/>
                  </a:schemeClr>
                </a:solidFill>
              </a:defRPr>
            </a:lvl3pPr>
            <a:lvl4pPr>
              <a:defRPr sz="900">
                <a:solidFill>
                  <a:schemeClr val="tx1">
                    <a:lumMod val="75000"/>
                    <a:lumOff val="25000"/>
                  </a:schemeClr>
                </a:solidFill>
              </a:defRPr>
            </a:lvl4pPr>
            <a:lvl5pPr>
              <a:defRPr sz="9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B41C1B3-147B-4E55-BD69-2F12B0144EB2}" type="datetime1">
              <a:rPr lang="en-US" smtClean="0"/>
              <a:t>6/9/2022</a:t>
            </a:fld>
            <a:endParaRPr lang="en-US" dirty="0"/>
          </a:p>
        </p:txBody>
      </p:sp>
    </p:spTree>
    <p:extLst>
      <p:ext uri="{BB962C8B-B14F-4D97-AF65-F5344CB8AC3E}">
        <p14:creationId xmlns:p14="http://schemas.microsoft.com/office/powerpoint/2010/main" val="1827759814"/>
      </p:ext>
    </p:extLst>
  </p:cSld>
  <p:clrMapOvr>
    <a:masterClrMapping/>
  </p:clrMapOvr>
  <p:extLst>
    <p:ext uri="{DCECCB84-F9BA-43D5-87BE-67443E8EF086}">
      <p15:sldGuideLst xmlns:p15="http://schemas.microsoft.com/office/powerpoint/2012/main">
        <p15:guide id="1" orient="horz" pos="2328" userDrawn="1">
          <p15:clr>
            <a:srgbClr val="FBAE40"/>
          </p15:clr>
        </p15:guide>
        <p15:guide id="2" orient="horz" pos="2424" userDrawn="1">
          <p15:clr>
            <a:srgbClr val="FBAE40"/>
          </p15:clr>
        </p15:guide>
        <p15:guide id="3" pos="3888" userDrawn="1">
          <p15:clr>
            <a:srgbClr val="FBAE40"/>
          </p15:clr>
        </p15:guide>
        <p15:guide id="4" pos="37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6" name="Text Placeholder 5"/>
          <p:cNvSpPr>
            <a:spLocks noGrp="1"/>
          </p:cNvSpPr>
          <p:nvPr>
            <p:ph type="body" sz="quarter" idx="12"/>
          </p:nvPr>
        </p:nvSpPr>
        <p:spPr>
          <a:xfrm>
            <a:off x="266700" y="3687764"/>
            <a:ext cx="11658600" cy="854075"/>
          </a:xfrm>
        </p:spPr>
        <p:txBody>
          <a:bodyPr/>
          <a:lstStyle>
            <a:lvl1pPr marL="0" indent="0">
              <a:defRPr>
                <a:solidFill>
                  <a:schemeClr val="tx1">
                    <a:lumMod val="75000"/>
                    <a:lumOff val="25000"/>
                  </a:schemeClr>
                </a:solidFill>
              </a:defRPr>
            </a:lvl1pPr>
          </a:lstStyle>
          <a:p>
            <a:pPr lvl="0"/>
            <a:r>
              <a:rPr lang="en-US" dirty="0"/>
              <a:t>Click to edit Master text styles</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474A79C-6CC4-42FD-9E1C-35146BAC5715}" type="datetime1">
              <a:rPr lang="en-US" smtClean="0"/>
              <a:t>6/9/2022</a:t>
            </a:fld>
            <a:endParaRPr lang="en-US" dirty="0"/>
          </a:p>
        </p:txBody>
      </p:sp>
    </p:spTree>
    <p:extLst>
      <p:ext uri="{BB962C8B-B14F-4D97-AF65-F5344CB8AC3E}">
        <p14:creationId xmlns:p14="http://schemas.microsoft.com/office/powerpoint/2010/main" val="927311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 - no Sub-Head">
    <p:spTree>
      <p:nvGrpSpPr>
        <p:cNvPr id="1" name=""/>
        <p:cNvGrpSpPr/>
        <p:nvPr/>
      </p:nvGrpSpPr>
      <p:grpSpPr>
        <a:xfrm>
          <a:off x="0" y="0"/>
          <a:ext cx="0" cy="0"/>
          <a:chOff x="0" y="0"/>
          <a:chExt cx="0" cy="0"/>
        </a:xfrm>
      </p:grpSpPr>
      <p:sp>
        <p:nvSpPr>
          <p:cNvPr id="14" name="Title Placeholder 1"/>
          <p:cNvSpPr>
            <a:spLocks noGrp="1"/>
          </p:cNvSpPr>
          <p:nvPr>
            <p:ph type="title"/>
          </p:nvPr>
        </p:nvSpPr>
        <p:spPr bwMode="auto">
          <a:xfrm>
            <a:off x="266700" y="2286001"/>
            <a:ext cx="11658600" cy="1285874"/>
          </a:xfrm>
          <a:prstGeom prst="rect">
            <a:avLst/>
          </a:prstGeom>
          <a:noFill/>
          <a:ln w="9525">
            <a:noFill/>
            <a:miter lim="800000"/>
            <a:headEnd/>
            <a:tailEnd/>
          </a:ln>
        </p:spPr>
        <p:txBody>
          <a:bodyPr anchor="b"/>
          <a:lstStyle>
            <a:lvl1pPr>
              <a:defRPr sz="3200" baseline="0">
                <a:solidFill>
                  <a:schemeClr val="tx1">
                    <a:lumMod val="75000"/>
                    <a:lumOff val="25000"/>
                  </a:schemeClr>
                </a:solidFill>
              </a:defRPr>
            </a:lvl1pPr>
          </a:lstStyle>
          <a:p>
            <a:pPr lvl="0"/>
            <a:r>
              <a:rPr lang="en-US" dirty="0"/>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39171031-6B55-40D8-AACE-994090B4E97B}" type="datetime1">
              <a:rPr lang="en-US" smtClean="0"/>
              <a:t>6/9/2022</a:t>
            </a:fld>
            <a:endParaRPr lang="en-US" dirty="0"/>
          </a:p>
        </p:txBody>
      </p:sp>
    </p:spTree>
    <p:extLst>
      <p:ext uri="{BB962C8B-B14F-4D97-AF65-F5344CB8AC3E}">
        <p14:creationId xmlns:p14="http://schemas.microsoft.com/office/powerpoint/2010/main" val="225664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 Content Only">
    <p:spTree>
      <p:nvGrpSpPr>
        <p:cNvPr id="1" name=""/>
        <p:cNvGrpSpPr/>
        <p:nvPr/>
      </p:nvGrpSpPr>
      <p:grpSpPr>
        <a:xfrm>
          <a:off x="0" y="0"/>
          <a:ext cx="0" cy="0"/>
          <a:chOff x="0" y="0"/>
          <a:chExt cx="0" cy="0"/>
        </a:xfrm>
      </p:grpSpPr>
      <p:sp>
        <p:nvSpPr>
          <p:cNvPr id="4" name="Content Placeholder 3"/>
          <p:cNvSpPr>
            <a:spLocks noGrp="1"/>
          </p:cNvSpPr>
          <p:nvPr>
            <p:ph sz="quarter" idx="12"/>
          </p:nvPr>
        </p:nvSpPr>
        <p:spPr>
          <a:xfrm>
            <a:off x="266700" y="2157413"/>
            <a:ext cx="11658600" cy="179863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195B4CB3-E110-428F-BD82-9CF0234D9336}" type="datetime1">
              <a:rPr lang="en-US" smtClean="0"/>
              <a:t>6/9/2022</a:t>
            </a:fld>
            <a:endParaRPr lang="en-US" dirty="0"/>
          </a:p>
        </p:txBody>
      </p:sp>
    </p:spTree>
    <p:extLst>
      <p:ext uri="{BB962C8B-B14F-4D97-AF65-F5344CB8AC3E}">
        <p14:creationId xmlns:p14="http://schemas.microsoft.com/office/powerpoint/2010/main" val="17759725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9225A36-843B-4599-BB9E-3A5ED1D8C4B7}" type="datetime1">
              <a:rPr lang="en-US" smtClean="0"/>
              <a:t>6/9/2022</a:t>
            </a:fld>
            <a:endParaRPr lang="en-US" dirty="0"/>
          </a:p>
        </p:txBody>
      </p:sp>
    </p:spTree>
    <p:extLst>
      <p:ext uri="{BB962C8B-B14F-4D97-AF65-F5344CB8AC3E}">
        <p14:creationId xmlns:p14="http://schemas.microsoft.com/office/powerpoint/2010/main" val="3239277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with graphics">
    <p:spTree>
      <p:nvGrpSpPr>
        <p:cNvPr id="1" name=""/>
        <p:cNvGrpSpPr/>
        <p:nvPr/>
      </p:nvGrpSpPr>
      <p:grpSpPr>
        <a:xfrm>
          <a:off x="0" y="0"/>
          <a:ext cx="0" cy="0"/>
          <a:chOff x="0" y="0"/>
          <a:chExt cx="0" cy="0"/>
        </a:xfrm>
      </p:grpSpPr>
      <p:sp>
        <p:nvSpPr>
          <p:cNvPr id="2"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BC331337-B183-4015-A4D8-5DBA9080F22C}" type="datetime1">
              <a:rPr lang="en-US" smtClean="0"/>
              <a:t>6/9/2022</a:t>
            </a:fld>
            <a:endParaRPr lang="en-US" dirty="0"/>
          </a:p>
        </p:txBody>
      </p:sp>
    </p:spTree>
    <p:extLst>
      <p:ext uri="{BB962C8B-B14F-4D97-AF65-F5344CB8AC3E}">
        <p14:creationId xmlns:p14="http://schemas.microsoft.com/office/powerpoint/2010/main" val="4261446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lank w/ background no graphics">
    <p:spTree>
      <p:nvGrpSpPr>
        <p:cNvPr id="1" name=""/>
        <p:cNvGrpSpPr/>
        <p:nvPr/>
      </p:nvGrpSpPr>
      <p:grpSpPr>
        <a:xfrm>
          <a:off x="0" y="0"/>
          <a:ext cx="0" cy="0"/>
          <a:chOff x="0" y="0"/>
          <a:chExt cx="0" cy="0"/>
        </a:xfrm>
      </p:grpSpPr>
      <p:sp>
        <p:nvSpPr>
          <p:cNvPr id="9" name="Rounded Rectangle 8"/>
          <p:cNvSpPr/>
          <p:nvPr userDrawn="1"/>
        </p:nvSpPr>
        <p:spPr>
          <a:xfrm>
            <a:off x="194209" y="5394628"/>
            <a:ext cx="11822463" cy="1311966"/>
          </a:xfrm>
          <a:prstGeom prst="roundRect">
            <a:avLst>
              <a:gd name="adj" fmla="val 11212"/>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Content Placeholder 7"/>
          <p:cNvSpPr>
            <a:spLocks noGrp="1"/>
          </p:cNvSpPr>
          <p:nvPr>
            <p:ph sz="quarter" idx="12"/>
          </p:nvPr>
        </p:nvSpPr>
        <p:spPr>
          <a:xfrm>
            <a:off x="76200" y="66675"/>
            <a:ext cx="12020549" cy="6791325"/>
          </a:xfrm>
          <a:prstGeom prst="roundRect">
            <a:avLst>
              <a:gd name="adj" fmla="val 2256"/>
            </a:avLst>
          </a:prstGeom>
          <a:noFill/>
          <a:ln w="3175">
            <a:noFill/>
          </a:ln>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66700" y="169864"/>
            <a:ext cx="11658600" cy="919162"/>
          </a:xfrm>
        </p:spPr>
        <p:txBody>
          <a:bodyPr anchor="t"/>
          <a:lstStyle>
            <a:lvl1pPr algn="ctr">
              <a:defRPr/>
            </a:lvl1p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D307AB9-8146-43FE-93BB-0A24A1273EE6}" type="datetime1">
              <a:rPr lang="en-US" smtClean="0"/>
              <a:t>6/9/2022</a:t>
            </a:fld>
            <a:endParaRPr lang="en-US" dirty="0"/>
          </a:p>
        </p:txBody>
      </p:sp>
    </p:spTree>
    <p:extLst>
      <p:ext uri="{BB962C8B-B14F-4D97-AF65-F5344CB8AC3E}">
        <p14:creationId xmlns:p14="http://schemas.microsoft.com/office/powerpoint/2010/main" val="1757340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White Blank">
    <p:bg>
      <p:bgPr>
        <a:solidFill>
          <a:schemeClr val="tx2"/>
        </a:solidFill>
        <a:effectLst/>
      </p:bgPr>
    </p:bg>
    <p:spTree>
      <p:nvGrpSpPr>
        <p:cNvPr id="1" name=""/>
        <p:cNvGrpSpPr/>
        <p:nvPr/>
      </p:nvGrpSpPr>
      <p:grpSpPr>
        <a:xfrm>
          <a:off x="0" y="0"/>
          <a:ext cx="0" cy="0"/>
          <a:chOff x="0" y="0"/>
          <a:chExt cx="0" cy="0"/>
        </a:xfrm>
      </p:grpSpPr>
      <p:sp>
        <p:nvSpPr>
          <p:cNvPr id="8"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3"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9E05716-3EE3-42B9-B48B-BC083A5FD690}" type="datetime1">
              <a:rPr lang="en-US" smtClean="0"/>
              <a:t>6/9/2022</a:t>
            </a:fld>
            <a:endParaRPr lang="en-US" dirty="0"/>
          </a:p>
        </p:txBody>
      </p:sp>
    </p:spTree>
    <p:extLst>
      <p:ext uri="{BB962C8B-B14F-4D97-AF65-F5344CB8AC3E}">
        <p14:creationId xmlns:p14="http://schemas.microsoft.com/office/powerpoint/2010/main" val="22061010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1_White Blank">
    <p:bg>
      <p:bgPr>
        <a:solidFill>
          <a:schemeClr val="bg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1961876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 1 Column">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266700" y="1028700"/>
            <a:ext cx="11658600" cy="5600700"/>
          </a:xfrm>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8676"/>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C2E1AF8D-1629-4E7E-8FE8-8B129B5C4A14}" type="datetime1">
              <a:rPr lang="en-US" smtClean="0"/>
              <a:t>6/9/2022</a:t>
            </a:fld>
            <a:endParaRPr lang="en-US" dirty="0"/>
          </a:p>
        </p:txBody>
      </p:sp>
    </p:spTree>
    <p:extLst>
      <p:ext uri="{BB962C8B-B14F-4D97-AF65-F5344CB8AC3E}">
        <p14:creationId xmlns:p14="http://schemas.microsoft.com/office/powerpoint/2010/main" val="3569651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lack Blank">
    <p:bg>
      <p:bgPr>
        <a:solidFill>
          <a:schemeClr val="tx1"/>
        </a:solidFill>
        <a:effectLst/>
      </p:bgPr>
    </p:bg>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solidFill>
                  <a:schemeClr val="tx2"/>
                </a:solidFill>
              </a:rPr>
              <a:pPr algn="r">
                <a:spcBef>
                  <a:spcPct val="50000"/>
                </a:spcBef>
                <a:defRPr/>
              </a:pPr>
              <a:t>‹#›</a:t>
            </a:fld>
            <a:endParaRPr lang="en-US" sz="1000" b="0" baseline="0" dirty="0">
              <a:solidFill>
                <a:schemeClr val="tx2"/>
              </a:solidFill>
            </a:endParaRPr>
          </a:p>
        </p:txBody>
      </p:sp>
    </p:spTree>
    <p:extLst>
      <p:ext uri="{BB962C8B-B14F-4D97-AF65-F5344CB8AC3E}">
        <p14:creationId xmlns:p14="http://schemas.microsoft.com/office/powerpoint/2010/main" val="32493692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Background no graphics">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Tree>
    <p:extLst>
      <p:ext uri="{BB962C8B-B14F-4D97-AF65-F5344CB8AC3E}">
        <p14:creationId xmlns:p14="http://schemas.microsoft.com/office/powerpoint/2010/main" val="3040473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 2 Pics">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4" name="Title 5"/>
          <p:cNvSpPr>
            <a:spLocks noGrp="1"/>
          </p:cNvSpPr>
          <p:nvPr>
            <p:ph type="title"/>
          </p:nvPr>
        </p:nvSpPr>
        <p:spPr>
          <a:xfrm>
            <a:off x="266700" y="265872"/>
            <a:ext cx="5829300" cy="1671543"/>
          </a:xfrm>
          <a:noFill/>
          <a:ln w="1905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220046" y="265872"/>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6" name="Picture Placeholder 16"/>
          <p:cNvSpPr>
            <a:spLocks noGrp="1" noChangeAspect="1"/>
          </p:cNvSpPr>
          <p:nvPr>
            <p:ph type="pic" sz="quarter" idx="14"/>
          </p:nvPr>
        </p:nvSpPr>
        <p:spPr>
          <a:xfrm>
            <a:off x="6220046" y="3528391"/>
            <a:ext cx="5705253"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7" name="Text Placeholder 6"/>
          <p:cNvSpPr>
            <a:spLocks noGrp="1"/>
          </p:cNvSpPr>
          <p:nvPr>
            <p:ph type="body" sz="quarter" idx="15"/>
          </p:nvPr>
        </p:nvSpPr>
        <p:spPr>
          <a:xfrm>
            <a:off x="266700" y="2059389"/>
            <a:ext cx="5816600" cy="33079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1" name="Picture 10"/>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
        <p:nvSpPr>
          <p:cNvPr id="2" name="Date Placeholder 1"/>
          <p:cNvSpPr>
            <a:spLocks noGrp="1"/>
          </p:cNvSpPr>
          <p:nvPr>
            <p:ph type="dt" sz="half" idx="16"/>
          </p:nvPr>
        </p:nvSpPr>
        <p:spPr/>
        <p:txBody>
          <a:bodyPr/>
          <a:lstStyle/>
          <a:p>
            <a:fld id="{62A3C5D2-5AC2-4ADE-AD57-12F67C712458}" type="datetime1">
              <a:rPr lang="en-US" smtClean="0"/>
              <a:t>6/9/2022</a:t>
            </a:fld>
            <a:endParaRPr lang="en-US" dirty="0"/>
          </a:p>
        </p:txBody>
      </p:sp>
      <p:sp>
        <p:nvSpPr>
          <p:cNvPr id="4" name="Footer Placeholder 3"/>
          <p:cNvSpPr>
            <a:spLocks noGrp="1"/>
          </p:cNvSpPr>
          <p:nvPr>
            <p:ph type="ftr" sz="quarter" idx="17"/>
          </p:nvPr>
        </p:nvSpPr>
        <p:spPr/>
        <p:txBody>
          <a:bodyPr/>
          <a:lstStyle/>
          <a:p>
            <a:endParaRPr lang="en-US" dirty="0"/>
          </a:p>
        </p:txBody>
      </p:sp>
    </p:spTree>
    <p:extLst>
      <p:ext uri="{BB962C8B-B14F-4D97-AF65-F5344CB8AC3E}">
        <p14:creationId xmlns:p14="http://schemas.microsoft.com/office/powerpoint/2010/main" val="31824933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 3 Pics (horizontal)">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 y="-1016"/>
            <a:ext cx="12190194" cy="6859016"/>
          </a:xfrm>
          <a:prstGeom prst="rect">
            <a:avLst/>
          </a:prstGeom>
        </p:spPr>
      </p:pic>
      <p:sp>
        <p:nvSpPr>
          <p:cNvPr id="14" name="Title 5"/>
          <p:cNvSpPr>
            <a:spLocks noGrp="1"/>
          </p:cNvSpPr>
          <p:nvPr>
            <p:ph type="title"/>
          </p:nvPr>
        </p:nvSpPr>
        <p:spPr>
          <a:xfrm>
            <a:off x="266700" y="260931"/>
            <a:ext cx="5821279"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15" name="Picture Placeholder 16"/>
          <p:cNvSpPr>
            <a:spLocks noGrp="1" noChangeAspect="1"/>
          </p:cNvSpPr>
          <p:nvPr>
            <p:ph type="pic" sz="quarter" idx="13"/>
          </p:nvPr>
        </p:nvSpPr>
        <p:spPr>
          <a:xfrm>
            <a:off x="6346659" y="260931"/>
            <a:ext cx="5578641" cy="3081131"/>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9" name="Picture Placeholder 16"/>
          <p:cNvSpPr>
            <a:spLocks noGrp="1"/>
          </p:cNvSpPr>
          <p:nvPr>
            <p:ph type="pic" sz="quarter" idx="15"/>
          </p:nvPr>
        </p:nvSpPr>
        <p:spPr>
          <a:xfrm>
            <a:off x="8610600"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3" name="Content Placeholder 2"/>
          <p:cNvSpPr>
            <a:spLocks noGrp="1"/>
          </p:cNvSpPr>
          <p:nvPr>
            <p:ph sz="quarter" idx="17"/>
          </p:nvPr>
        </p:nvSpPr>
        <p:spPr>
          <a:xfrm>
            <a:off x="266700" y="2058988"/>
            <a:ext cx="5808663" cy="33083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16"/>
          <p:cNvSpPr>
            <a:spLocks noGrp="1"/>
          </p:cNvSpPr>
          <p:nvPr>
            <p:ph type="pic" sz="quarter" idx="16"/>
          </p:nvPr>
        </p:nvSpPr>
        <p:spPr>
          <a:xfrm>
            <a:off x="5140944" y="3507454"/>
            <a:ext cx="3314700" cy="3093720"/>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8" name="Picture 1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3148058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 4 Pics">
    <p:bg>
      <p:bgPr>
        <a:solidFill>
          <a:schemeClr val="bg2">
            <a:alpha val="75000"/>
          </a:schemeClr>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88388" cy="6858000"/>
          </a:xfrm>
          <a:prstGeom prst="rect">
            <a:avLst/>
          </a:prstGeom>
        </p:spPr>
      </p:pic>
      <p:sp>
        <p:nvSpPr>
          <p:cNvPr id="3" name="Text Placeholder 2"/>
          <p:cNvSpPr>
            <a:spLocks noGrp="1"/>
          </p:cNvSpPr>
          <p:nvPr>
            <p:ph type="body" sz="quarter" idx="19"/>
          </p:nvPr>
        </p:nvSpPr>
        <p:spPr>
          <a:xfrm>
            <a:off x="381000" y="2059387"/>
            <a:ext cx="4867275" cy="33158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Picture Placeholder 16"/>
          <p:cNvSpPr>
            <a:spLocks noGrp="1"/>
          </p:cNvSpPr>
          <p:nvPr>
            <p:ph type="pic" sz="quarter" idx="15"/>
          </p:nvPr>
        </p:nvSpPr>
        <p:spPr>
          <a:xfrm>
            <a:off x="8723481"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9" name="Picture Placeholder 16"/>
          <p:cNvSpPr>
            <a:spLocks noGrp="1"/>
          </p:cNvSpPr>
          <p:nvPr>
            <p:ph type="pic" sz="quarter" idx="16"/>
          </p:nvPr>
        </p:nvSpPr>
        <p:spPr>
          <a:xfrm>
            <a:off x="5371264" y="3423957"/>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20" name="Picture Placeholder 16"/>
          <p:cNvSpPr>
            <a:spLocks noGrp="1"/>
          </p:cNvSpPr>
          <p:nvPr>
            <p:ph type="pic" sz="quarter" idx="17"/>
          </p:nvPr>
        </p:nvSpPr>
        <p:spPr>
          <a:xfrm>
            <a:off x="8723481"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sp>
        <p:nvSpPr>
          <p:cNvPr id="14" name="Title 5"/>
          <p:cNvSpPr>
            <a:spLocks noGrp="1"/>
          </p:cNvSpPr>
          <p:nvPr>
            <p:ph type="title"/>
          </p:nvPr>
        </p:nvSpPr>
        <p:spPr>
          <a:xfrm>
            <a:off x="381000" y="265872"/>
            <a:ext cx="4866861" cy="1671543"/>
          </a:xfrm>
          <a:noFill/>
          <a:ln w="12700">
            <a:noFill/>
          </a:ln>
        </p:spPr>
        <p:txBody>
          <a:bodyPr/>
          <a:lstStyle>
            <a:lvl1pPr>
              <a:defRPr>
                <a:solidFill>
                  <a:sysClr val="windowText" lastClr="000000"/>
                </a:solidFill>
              </a:defRPr>
            </a:lvl1pPr>
          </a:lstStyle>
          <a:p>
            <a:r>
              <a:rPr lang="en-US" dirty="0"/>
              <a:t>Click to edit Master title style</a:t>
            </a:r>
          </a:p>
        </p:txBody>
      </p:sp>
      <p:sp>
        <p:nvSpPr>
          <p:cNvPr id="21" name="Picture Placeholder 16"/>
          <p:cNvSpPr>
            <a:spLocks noGrp="1"/>
          </p:cNvSpPr>
          <p:nvPr>
            <p:ph type="pic" sz="quarter" idx="18"/>
          </p:nvPr>
        </p:nvSpPr>
        <p:spPr>
          <a:xfrm>
            <a:off x="5371264" y="265872"/>
            <a:ext cx="3201819" cy="2988364"/>
          </a:xfrm>
          <a:prstGeom prst="rect">
            <a:avLst/>
          </a:prstGeom>
          <a:solidFill>
            <a:schemeClr val="tx2"/>
          </a:solidFill>
          <a:ln w="38100">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solidFill>
                  <a:schemeClr val="tx1"/>
                </a:solidFill>
              </a:defRPr>
            </a:lvl1pPr>
          </a:lstStyle>
          <a:p>
            <a:r>
              <a:rPr lang="en-US" dirty="0"/>
              <a:t>Click icon to add picture</a:t>
            </a:r>
          </a:p>
        </p:txBody>
      </p:sp>
      <p:pic>
        <p:nvPicPr>
          <p:cNvPr id="13" name="Picture 12"/>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6" name="Picture 15"/>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27816979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 3 Pics (vertical)">
    <p:bg>
      <p:bgPr>
        <a:solidFill>
          <a:schemeClr val="bg2">
            <a:alpha val="7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805" y="0"/>
            <a:ext cx="12188389" cy="6858000"/>
          </a:xfrm>
          <a:prstGeom prst="rect">
            <a:avLst/>
          </a:prstGeom>
        </p:spPr>
      </p:pic>
      <p:sp>
        <p:nvSpPr>
          <p:cNvPr id="16" name="TextBox 15"/>
          <p:cNvSpPr txBox="1"/>
          <p:nvPr userDrawn="1"/>
        </p:nvSpPr>
        <p:spPr>
          <a:xfrm>
            <a:off x="266700" y="5217495"/>
            <a:ext cx="4337105" cy="357790"/>
          </a:xfrm>
          <a:prstGeom prst="rect">
            <a:avLst/>
          </a:prstGeom>
          <a:noFill/>
        </p:spPr>
        <p:txBody>
          <a:bodyPr wrap="square" lIns="91440" tIns="0">
            <a:spAutoFit/>
          </a:bodyPr>
          <a:lstStyle/>
          <a:p>
            <a:r>
              <a:rPr lang="en-US" altLang="en-US" sz="675" i="1" dirty="0"/>
              <a:t>“</a:t>
            </a:r>
            <a:r>
              <a:rPr lang="en-US" sz="675" i="1" dirty="0">
                <a:solidFill>
                  <a:srgbClr val="000000"/>
                </a:solidFill>
              </a:rPr>
              <a:t>The views, opinions and findings contained in this report are those of the authors(s) and should not be construed as an official Department of the Army position, policy or decision, unless so designated by other official documentation.</a:t>
            </a:r>
            <a:r>
              <a:rPr lang="en-US" altLang="en-US" sz="675" i="1" dirty="0">
                <a:solidFill>
                  <a:srgbClr val="000000"/>
                </a:solidFill>
              </a:rPr>
              <a:t>”</a:t>
            </a:r>
            <a:endParaRPr lang="en-US" sz="675" i="1" dirty="0">
              <a:solidFill>
                <a:srgbClr val="000000"/>
              </a:solidFill>
            </a:endParaRPr>
          </a:p>
        </p:txBody>
      </p:sp>
      <p:sp>
        <p:nvSpPr>
          <p:cNvPr id="18" name="Picture Placeholder 16"/>
          <p:cNvSpPr>
            <a:spLocks noGrp="1" noChangeAspect="1"/>
          </p:cNvSpPr>
          <p:nvPr>
            <p:ph type="pic" sz="quarter" idx="13"/>
          </p:nvPr>
        </p:nvSpPr>
        <p:spPr>
          <a:xfrm>
            <a:off x="8500460" y="3880886"/>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19" name="Picture Placeholder 16"/>
          <p:cNvSpPr>
            <a:spLocks noGrp="1" noChangeAspect="1"/>
          </p:cNvSpPr>
          <p:nvPr>
            <p:ph type="pic" sz="quarter" idx="14"/>
          </p:nvPr>
        </p:nvSpPr>
        <p:spPr>
          <a:xfrm>
            <a:off x="8500460" y="1227138"/>
            <a:ext cx="3424840" cy="2548885"/>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0" name="Picture Placeholder 16"/>
          <p:cNvSpPr>
            <a:spLocks noGrp="1" noChangeAspect="1"/>
          </p:cNvSpPr>
          <p:nvPr>
            <p:ph type="pic" sz="quarter" idx="15"/>
          </p:nvPr>
        </p:nvSpPr>
        <p:spPr>
          <a:xfrm>
            <a:off x="4726057" y="1227138"/>
            <a:ext cx="3689406" cy="5211649"/>
          </a:xfrm>
          <a:prstGeom prst="rect">
            <a:avLst/>
          </a:prstGeom>
          <a:solidFill>
            <a:schemeClr val="tx2"/>
          </a:solidFill>
          <a:ln>
            <a:no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none"/>
        </p:style>
        <p:txBody>
          <a:bodyPr/>
          <a:lstStyle>
            <a:lvl1pPr>
              <a:defRPr>
                <a:ln>
                  <a:noFill/>
                </a:ln>
              </a:defRPr>
            </a:lvl1pPr>
          </a:lstStyle>
          <a:p>
            <a:r>
              <a:rPr lang="en-US" dirty="0"/>
              <a:t>Click icon to add picture</a:t>
            </a:r>
          </a:p>
        </p:txBody>
      </p:sp>
      <p:sp>
        <p:nvSpPr>
          <p:cNvPr id="2" name="Title 1"/>
          <p:cNvSpPr>
            <a:spLocks noGrp="1"/>
          </p:cNvSpPr>
          <p:nvPr>
            <p:ph type="title"/>
          </p:nvPr>
        </p:nvSpPr>
        <p:spPr>
          <a:xfrm>
            <a:off x="266700" y="246490"/>
            <a:ext cx="11658600" cy="858437"/>
          </a:xfrm>
          <a:noFill/>
          <a:ln w="12700">
            <a:noFill/>
          </a:ln>
        </p:spPr>
        <p:txBody>
          <a:bodyPr/>
          <a:lstStyle>
            <a:lvl1pPr>
              <a:defRPr>
                <a:ln>
                  <a:noFill/>
                </a:ln>
              </a:defRPr>
            </a:lvl1pPr>
          </a:lstStyle>
          <a:p>
            <a:r>
              <a:rPr lang="en-US" dirty="0"/>
              <a:t>Click to edit Master title style</a:t>
            </a:r>
          </a:p>
        </p:txBody>
      </p:sp>
      <p:sp>
        <p:nvSpPr>
          <p:cNvPr id="4" name="Text Placeholder 3"/>
          <p:cNvSpPr>
            <a:spLocks noGrp="1"/>
          </p:cNvSpPr>
          <p:nvPr>
            <p:ph type="body" sz="quarter" idx="16"/>
          </p:nvPr>
        </p:nvSpPr>
        <p:spPr>
          <a:xfrm>
            <a:off x="266700" y="1227138"/>
            <a:ext cx="4337105" cy="3957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66700" y="5608444"/>
            <a:ext cx="764288" cy="1005840"/>
          </a:xfrm>
          <a:prstGeom prst="rect">
            <a:avLst/>
          </a:prstGeom>
        </p:spPr>
      </p:pic>
      <p:pic>
        <p:nvPicPr>
          <p:cNvPr id="17" name="Picture 16"/>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254266" y="5610615"/>
            <a:ext cx="1338582" cy="1001498"/>
          </a:xfrm>
          <a:prstGeom prst="rect">
            <a:avLst/>
          </a:prstGeom>
        </p:spPr>
      </p:pic>
    </p:spTree>
    <p:extLst>
      <p:ext uri="{BB962C8B-B14F-4D97-AF65-F5344CB8AC3E}">
        <p14:creationId xmlns:p14="http://schemas.microsoft.com/office/powerpoint/2010/main" val="1548599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hart Color Layout">
    <p:spTree>
      <p:nvGrpSpPr>
        <p:cNvPr id="1" name=""/>
        <p:cNvGrpSpPr/>
        <p:nvPr/>
      </p:nvGrpSpPr>
      <p:grpSpPr>
        <a:xfrm>
          <a:off x="0" y="0"/>
          <a:ext cx="0" cy="0"/>
          <a:chOff x="0" y="0"/>
          <a:chExt cx="0" cy="0"/>
        </a:xfrm>
      </p:grpSpPr>
      <p:sp>
        <p:nvSpPr>
          <p:cNvPr id="10" name="Chart Placeholder 9"/>
          <p:cNvSpPr>
            <a:spLocks noGrp="1"/>
          </p:cNvSpPr>
          <p:nvPr>
            <p:ph type="chart" sz="quarter" idx="12"/>
          </p:nvPr>
        </p:nvSpPr>
        <p:spPr>
          <a:xfrm>
            <a:off x="266700" y="1028700"/>
            <a:ext cx="11658599" cy="5600700"/>
          </a:xfrm>
        </p:spPr>
        <p:txBody>
          <a:bodyPr/>
          <a:lstStyle/>
          <a:p>
            <a:endParaRPr lang="en-US"/>
          </a:p>
        </p:txBody>
      </p:sp>
      <p:sp>
        <p:nvSpPr>
          <p:cNvPr id="2" name="Title 1"/>
          <p:cNvSpPr>
            <a:spLocks noGrp="1"/>
          </p:cNvSpPr>
          <p:nvPr>
            <p:ph type="title"/>
          </p:nvPr>
        </p:nvSpPr>
        <p:spPr/>
        <p:txBody>
          <a:bodyPr/>
          <a:lstStyle/>
          <a:p>
            <a:r>
              <a:rPr lang="en-US"/>
              <a:t>Click to edit Master title style</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FFB9FCF3-69CF-4885-B17E-15789AEB6D08}" type="datetime1">
              <a:rPr lang="en-US" smtClean="0"/>
              <a:t>6/9/2022</a:t>
            </a:fld>
            <a:endParaRPr lang="en-US" dirty="0"/>
          </a:p>
        </p:txBody>
      </p:sp>
    </p:spTree>
    <p:extLst>
      <p:ext uri="{BB962C8B-B14F-4D97-AF65-F5344CB8AC3E}">
        <p14:creationId xmlns:p14="http://schemas.microsoft.com/office/powerpoint/2010/main" val="9841154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Reference ONLY">
    <p:bg>
      <p:bgPr>
        <a:solidFill>
          <a:schemeClr val="bg1"/>
        </a:solidFill>
        <a:effectLst/>
      </p:bgPr>
    </p:bg>
    <p:spTree>
      <p:nvGrpSpPr>
        <p:cNvPr id="1" name=""/>
        <p:cNvGrpSpPr/>
        <p:nvPr/>
      </p:nvGrpSpPr>
      <p:grpSpPr>
        <a:xfrm>
          <a:off x="0" y="0"/>
          <a:ext cx="0" cy="0"/>
          <a:chOff x="0" y="0"/>
          <a:chExt cx="0" cy="0"/>
        </a:xfrm>
      </p:grpSpPr>
      <p:sp>
        <p:nvSpPr>
          <p:cNvPr id="22" name="TextBox 21"/>
          <p:cNvSpPr txBox="1"/>
          <p:nvPr userDrawn="1"/>
        </p:nvSpPr>
        <p:spPr>
          <a:xfrm>
            <a:off x="2667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Standard Content Slide Colors</a:t>
            </a:r>
            <a:endParaRPr lang="en-US" dirty="0"/>
          </a:p>
        </p:txBody>
      </p:sp>
      <p:sp>
        <p:nvSpPr>
          <p:cNvPr id="2" name="TextBox 1"/>
          <p:cNvSpPr txBox="1"/>
          <p:nvPr userDrawn="1"/>
        </p:nvSpPr>
        <p:spPr>
          <a:xfrm>
            <a:off x="6096000" y="1043608"/>
            <a:ext cx="5829300" cy="3001617"/>
          </a:xfrm>
          <a:prstGeom prst="rect">
            <a:avLst/>
          </a:prstGeom>
          <a:noFill/>
          <a:ln w="50800" cmpd="dbl">
            <a:solidFill>
              <a:schemeClr val="tx1"/>
            </a:solidFill>
          </a:ln>
        </p:spPr>
        <p:txBody>
          <a:bodyPr wrap="square" rtlCol="0" anchor="b" anchorCtr="0">
            <a:noAutofit/>
          </a:bodyPr>
          <a:lstStyle/>
          <a:p>
            <a:r>
              <a:rPr lang="en-US" dirty="0"/>
              <a:t>Use</a:t>
            </a:r>
            <a:r>
              <a:rPr lang="en-US" baseline="0" dirty="0"/>
              <a:t> for Chart Colors</a:t>
            </a:r>
            <a:endParaRPr lang="en-US" dirty="0"/>
          </a:p>
        </p:txBody>
      </p:sp>
      <p:grpSp>
        <p:nvGrpSpPr>
          <p:cNvPr id="21" name="Group 20"/>
          <p:cNvGrpSpPr/>
          <p:nvPr userDrawn="1"/>
        </p:nvGrpSpPr>
        <p:grpSpPr>
          <a:xfrm>
            <a:off x="372234" y="1391830"/>
            <a:ext cx="11458322" cy="1888083"/>
            <a:chOff x="757773" y="1707600"/>
            <a:chExt cx="9393763" cy="1245799"/>
          </a:xfrm>
        </p:grpSpPr>
        <p:sp>
          <p:nvSpPr>
            <p:cNvPr id="5" name="Rectangle 4"/>
            <p:cNvSpPr/>
            <p:nvPr/>
          </p:nvSpPr>
          <p:spPr>
            <a:xfrm>
              <a:off x="2679701" y="1707600"/>
              <a:ext cx="745067" cy="558800"/>
            </a:xfrm>
            <a:prstGeom prst="rect">
              <a:avLst/>
            </a:prstGeom>
            <a:solidFill>
              <a:srgbClr val="D8D8D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217</a:t>
              </a:r>
            </a:p>
            <a:p>
              <a:pPr algn="ctr">
                <a:defRPr/>
              </a:pPr>
              <a:r>
                <a:rPr lang="en-US" sz="1000" b="1" dirty="0">
                  <a:solidFill>
                    <a:schemeClr val="tx1"/>
                  </a:solidFill>
                </a:rPr>
                <a:t>217</a:t>
              </a:r>
            </a:p>
            <a:p>
              <a:pPr algn="ctr">
                <a:defRPr/>
              </a:pPr>
              <a:r>
                <a:rPr lang="en-US" sz="1000" b="1" dirty="0">
                  <a:solidFill>
                    <a:schemeClr val="tx1"/>
                  </a:solidFill>
                </a:rPr>
                <a:t>217</a:t>
              </a:r>
            </a:p>
            <a:p>
              <a:pPr algn="ctr">
                <a:defRPr/>
              </a:pPr>
              <a:endParaRPr lang="en-US" sz="1000" b="1" dirty="0">
                <a:solidFill>
                  <a:schemeClr val="tx1"/>
                </a:solidFill>
              </a:endParaRPr>
            </a:p>
            <a:p>
              <a:pPr algn="ctr">
                <a:defRPr/>
              </a:pPr>
              <a:r>
                <a:rPr lang="en-US" sz="1000" b="1" dirty="0">
                  <a:solidFill>
                    <a:schemeClr val="tx1"/>
                  </a:solidFill>
                </a:rPr>
                <a:t>#d8d9d8</a:t>
              </a:r>
            </a:p>
          </p:txBody>
        </p:sp>
        <p:sp>
          <p:nvSpPr>
            <p:cNvPr id="6" name="Rectangle 5"/>
            <p:cNvSpPr/>
            <p:nvPr/>
          </p:nvSpPr>
          <p:spPr>
            <a:xfrm>
              <a:off x="3640669" y="1707600"/>
              <a:ext cx="745067" cy="558800"/>
            </a:xfrm>
            <a:prstGeom prst="rect">
              <a:avLst/>
            </a:prstGeom>
            <a:solidFill>
              <a:srgbClr val="C9C9C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200</a:t>
              </a:r>
            </a:p>
            <a:p>
              <a:pPr algn="ctr">
                <a:defRPr/>
              </a:pPr>
              <a:r>
                <a:rPr lang="en-US" sz="1000" b="1" dirty="0">
                  <a:solidFill>
                    <a:schemeClr val="tx1"/>
                  </a:solidFill>
                </a:rPr>
                <a:t>200</a:t>
              </a:r>
            </a:p>
            <a:p>
              <a:pPr algn="ctr">
                <a:defRPr/>
              </a:pPr>
              <a:r>
                <a:rPr lang="en-US" sz="1000" b="1" dirty="0">
                  <a:solidFill>
                    <a:schemeClr val="tx1"/>
                  </a:solidFill>
                </a:rPr>
                <a:t>200</a:t>
              </a:r>
            </a:p>
            <a:p>
              <a:pPr algn="ctr">
                <a:defRPr/>
              </a:pPr>
              <a:endParaRPr lang="en-US" sz="1000" b="1" dirty="0">
                <a:solidFill>
                  <a:schemeClr val="tx1"/>
                </a:solidFill>
              </a:endParaRPr>
            </a:p>
            <a:p>
              <a:pPr algn="ctr">
                <a:defRPr/>
              </a:pPr>
              <a:r>
                <a:rPr lang="en-US" sz="1000" b="1" dirty="0">
                  <a:solidFill>
                    <a:schemeClr val="tx1"/>
                  </a:solidFill>
                </a:rPr>
                <a:t>#c9c9c9</a:t>
              </a:r>
            </a:p>
          </p:txBody>
        </p:sp>
        <p:sp>
          <p:nvSpPr>
            <p:cNvPr id="7" name="Rectangle 6"/>
            <p:cNvSpPr/>
            <p:nvPr/>
          </p:nvSpPr>
          <p:spPr>
            <a:xfrm>
              <a:off x="757773" y="2394599"/>
              <a:ext cx="742951" cy="558800"/>
            </a:xfrm>
            <a:prstGeom prst="rect">
              <a:avLst/>
            </a:prstGeom>
            <a:solidFill>
              <a:schemeClr val="bg1"/>
            </a:solidFill>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255</a:t>
              </a:r>
            </a:p>
            <a:p>
              <a:pPr algn="ctr">
                <a:defRPr/>
              </a:pPr>
              <a:r>
                <a:rPr lang="en-US" sz="1000" b="1" dirty="0">
                  <a:solidFill>
                    <a:schemeClr val="tx1"/>
                  </a:solidFill>
                </a:rPr>
                <a:t>255</a:t>
              </a:r>
            </a:p>
            <a:p>
              <a:pPr algn="ctr">
                <a:defRPr/>
              </a:pPr>
              <a:r>
                <a:rPr lang="en-US" sz="1000" b="1" dirty="0">
                  <a:solidFill>
                    <a:schemeClr val="tx1"/>
                  </a:solidFill>
                </a:rPr>
                <a:t>255</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8" name="Rectangle 7"/>
            <p:cNvSpPr/>
            <p:nvPr/>
          </p:nvSpPr>
          <p:spPr>
            <a:xfrm>
              <a:off x="1718739" y="2394599"/>
              <a:ext cx="742951" cy="55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a:t>
              </a:r>
            </a:p>
            <a:p>
              <a:pPr algn="ctr">
                <a:defRPr/>
              </a:pPr>
              <a:r>
                <a:rPr lang="en-US" sz="1000" b="1" dirty="0">
                  <a:solidFill>
                    <a:schemeClr val="bg1"/>
                  </a:solidFill>
                </a:rPr>
                <a:t>0</a:t>
              </a:r>
            </a:p>
            <a:p>
              <a:pPr algn="ctr">
                <a:defRPr/>
              </a:pPr>
              <a:r>
                <a:rPr lang="en-US" sz="1000" b="1" dirty="0">
                  <a:solidFill>
                    <a:schemeClr val="bg1"/>
                  </a:solidFill>
                </a:rPr>
                <a:t>0</a:t>
              </a:r>
            </a:p>
            <a:p>
              <a:pPr algn="ctr">
                <a:defRPr/>
              </a:pPr>
              <a:endParaRPr lang="en-US" sz="1000" b="1" dirty="0">
                <a:solidFill>
                  <a:schemeClr val="bg1"/>
                </a:solidFill>
              </a:endParaRPr>
            </a:p>
            <a:p>
              <a:pPr algn="ctr">
                <a:defRPr/>
              </a:pPr>
              <a:r>
                <a:rPr lang="en-US" sz="1000" b="1" dirty="0">
                  <a:solidFill>
                    <a:schemeClr val="bg1"/>
                  </a:solidFill>
                </a:rPr>
                <a:t>#020000</a:t>
              </a:r>
            </a:p>
          </p:txBody>
        </p:sp>
        <p:sp>
          <p:nvSpPr>
            <p:cNvPr id="9" name="Rectangle 8"/>
            <p:cNvSpPr/>
            <p:nvPr/>
          </p:nvSpPr>
          <p:spPr>
            <a:xfrm>
              <a:off x="2679701" y="2394599"/>
              <a:ext cx="745067" cy="558800"/>
            </a:xfrm>
            <a:prstGeom prst="rect">
              <a:avLst/>
            </a:prstGeom>
            <a:solidFill>
              <a:srgbClr val="A3A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163</a:t>
              </a:r>
            </a:p>
            <a:p>
              <a:pPr algn="ctr">
                <a:defRPr/>
              </a:pPr>
              <a:r>
                <a:rPr lang="en-US" sz="1000" b="1" dirty="0">
                  <a:solidFill>
                    <a:schemeClr val="tx1"/>
                  </a:solidFill>
                </a:rPr>
                <a:t>163</a:t>
              </a:r>
            </a:p>
            <a:p>
              <a:pPr algn="ctr">
                <a:defRPr/>
              </a:pPr>
              <a:r>
                <a:rPr lang="en-US" sz="1000" b="1" dirty="0">
                  <a:solidFill>
                    <a:schemeClr val="tx1"/>
                  </a:solidFill>
                </a:rPr>
                <a:t>163</a:t>
              </a:r>
            </a:p>
            <a:p>
              <a:pPr algn="ctr">
                <a:defRPr/>
              </a:pPr>
              <a:endParaRPr lang="en-US" sz="1000" b="1" dirty="0">
                <a:solidFill>
                  <a:schemeClr val="tx1"/>
                </a:solidFill>
              </a:endParaRPr>
            </a:p>
            <a:p>
              <a:pPr algn="ctr">
                <a:defRPr/>
              </a:pPr>
              <a:r>
                <a:rPr lang="en-US" sz="1000" b="1" dirty="0">
                  <a:solidFill>
                    <a:schemeClr val="tx1"/>
                  </a:solidFill>
                </a:rPr>
                <a:t>#a3a3a2</a:t>
              </a:r>
            </a:p>
          </p:txBody>
        </p:sp>
        <p:sp>
          <p:nvSpPr>
            <p:cNvPr id="10" name="Rectangle 9"/>
            <p:cNvSpPr/>
            <p:nvPr/>
          </p:nvSpPr>
          <p:spPr>
            <a:xfrm>
              <a:off x="3640669" y="2394599"/>
              <a:ext cx="745067" cy="558800"/>
            </a:xfrm>
            <a:prstGeom prst="rect">
              <a:avLst/>
            </a:prstGeom>
            <a:solidFill>
              <a:srgbClr val="8384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131</a:t>
              </a:r>
            </a:p>
            <a:p>
              <a:pPr algn="ctr">
                <a:defRPr/>
              </a:pPr>
              <a:r>
                <a:rPr lang="en-US" sz="1000" b="1" dirty="0">
                  <a:solidFill>
                    <a:schemeClr val="tx1"/>
                  </a:solidFill>
                </a:rPr>
                <a:t>132</a:t>
              </a:r>
            </a:p>
            <a:p>
              <a:pPr algn="ctr">
                <a:defRPr/>
              </a:pPr>
              <a:r>
                <a:rPr lang="en-US" sz="1000" b="1" dirty="0">
                  <a:solidFill>
                    <a:schemeClr val="tx1"/>
                  </a:solidFill>
                </a:rPr>
                <a:t>122</a:t>
              </a:r>
            </a:p>
            <a:p>
              <a:pPr algn="ctr">
                <a:defRPr/>
              </a:pPr>
              <a:endParaRPr lang="en-US" sz="1000" b="1" dirty="0">
                <a:solidFill>
                  <a:schemeClr val="tx1"/>
                </a:solidFill>
              </a:endParaRPr>
            </a:p>
            <a:p>
              <a:pPr algn="ctr">
                <a:defRPr/>
              </a:pPr>
              <a:r>
                <a:rPr lang="en-US" sz="1000" b="1" dirty="0">
                  <a:solidFill>
                    <a:schemeClr val="tx1"/>
                  </a:solidFill>
                </a:rPr>
                <a:t>#83847a</a:t>
              </a:r>
            </a:p>
          </p:txBody>
        </p:sp>
        <p:sp>
          <p:nvSpPr>
            <p:cNvPr id="11" name="Rectangle 10"/>
            <p:cNvSpPr/>
            <p:nvPr/>
          </p:nvSpPr>
          <p:spPr>
            <a:xfrm>
              <a:off x="4601633" y="2394599"/>
              <a:ext cx="745067" cy="558800"/>
            </a:xfrm>
            <a:prstGeom prst="rect">
              <a:avLst/>
            </a:prstGeom>
            <a:solidFill>
              <a:srgbClr val="DF1F2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223</a:t>
              </a:r>
            </a:p>
            <a:p>
              <a:pPr algn="ctr">
                <a:defRPr/>
              </a:pPr>
              <a:r>
                <a:rPr lang="en-US" sz="1000" b="1" dirty="0">
                  <a:solidFill>
                    <a:schemeClr val="bg1"/>
                  </a:solidFill>
                </a:rPr>
                <a:t>31</a:t>
              </a:r>
            </a:p>
            <a:p>
              <a:pPr algn="ctr">
                <a:defRPr/>
              </a:pPr>
              <a:r>
                <a:rPr lang="en-US" sz="1000" b="1" dirty="0">
                  <a:solidFill>
                    <a:schemeClr val="bg1"/>
                  </a:solidFill>
                </a:rPr>
                <a:t>46</a:t>
              </a:r>
            </a:p>
            <a:p>
              <a:pPr algn="ctr">
                <a:defRPr/>
              </a:pPr>
              <a:endParaRPr lang="en-US" sz="1000" b="1" dirty="0">
                <a:solidFill>
                  <a:schemeClr val="bg1"/>
                </a:solidFill>
              </a:endParaRPr>
            </a:p>
            <a:p>
              <a:pPr algn="ctr">
                <a:defRPr/>
              </a:pPr>
              <a:r>
                <a:rPr lang="en-US" sz="1000" b="1" dirty="0">
                  <a:solidFill>
                    <a:schemeClr val="bg1"/>
                  </a:solidFill>
                </a:rPr>
                <a:t>#ef4236</a:t>
              </a:r>
            </a:p>
          </p:txBody>
        </p:sp>
        <p:sp>
          <p:nvSpPr>
            <p:cNvPr id="12" name="Rectangle 11"/>
            <p:cNvSpPr/>
            <p:nvPr/>
          </p:nvSpPr>
          <p:spPr>
            <a:xfrm>
              <a:off x="5562601" y="2394599"/>
              <a:ext cx="745067" cy="558800"/>
            </a:xfrm>
            <a:prstGeom prst="rect">
              <a:avLst/>
            </a:prstGeom>
            <a:solidFill>
              <a:srgbClr val="6E877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110</a:t>
              </a:r>
            </a:p>
            <a:p>
              <a:pPr algn="ctr">
                <a:defRPr/>
              </a:pPr>
              <a:r>
                <a:rPr lang="en-US" sz="1000" b="1" dirty="0">
                  <a:solidFill>
                    <a:schemeClr val="tx1"/>
                  </a:solidFill>
                </a:rPr>
                <a:t>135</a:t>
              </a:r>
            </a:p>
            <a:p>
              <a:pPr algn="ctr">
                <a:defRPr/>
              </a:pPr>
              <a:r>
                <a:rPr lang="en-US" sz="1000" b="1" dirty="0">
                  <a:solidFill>
                    <a:schemeClr val="tx1"/>
                  </a:solidFill>
                </a:rPr>
                <a:t>120</a:t>
              </a:r>
            </a:p>
            <a:p>
              <a:pPr algn="ctr">
                <a:defRPr/>
              </a:pPr>
              <a:endParaRPr lang="en-US" sz="1000" b="1" dirty="0">
                <a:solidFill>
                  <a:schemeClr val="tx1"/>
                </a:solidFill>
              </a:endParaRPr>
            </a:p>
            <a:p>
              <a:pPr algn="ctr">
                <a:defRPr/>
              </a:pPr>
              <a:r>
                <a:rPr lang="en-US" sz="1000" b="1" dirty="0">
                  <a:solidFill>
                    <a:schemeClr val="tx1"/>
                  </a:solidFill>
                </a:rPr>
                <a:t>#6f8779</a:t>
              </a:r>
            </a:p>
          </p:txBody>
        </p:sp>
        <p:sp>
          <p:nvSpPr>
            <p:cNvPr id="13" name="Rectangle 12"/>
            <p:cNvSpPr/>
            <p:nvPr/>
          </p:nvSpPr>
          <p:spPr>
            <a:xfrm>
              <a:off x="6523568" y="2394599"/>
              <a:ext cx="745067" cy="558800"/>
            </a:xfrm>
            <a:prstGeom prst="rect">
              <a:avLst/>
            </a:prstGeom>
            <a:solidFill>
              <a:srgbClr val="705C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112</a:t>
              </a:r>
            </a:p>
            <a:p>
              <a:pPr algn="ctr">
                <a:defRPr/>
              </a:pPr>
              <a:r>
                <a:rPr lang="en-US" sz="1000" b="1" dirty="0">
                  <a:solidFill>
                    <a:schemeClr val="bg1"/>
                  </a:solidFill>
                </a:rPr>
                <a:t>92</a:t>
              </a:r>
            </a:p>
            <a:p>
              <a:pPr algn="ctr">
                <a:defRPr/>
              </a:pPr>
              <a:r>
                <a:rPr lang="en-US" sz="1000" b="1" dirty="0">
                  <a:solidFill>
                    <a:schemeClr val="bg1"/>
                  </a:solidFill>
                </a:rPr>
                <a:t>56</a:t>
              </a:r>
            </a:p>
            <a:p>
              <a:pPr algn="ctr">
                <a:defRPr/>
              </a:pPr>
              <a:endParaRPr lang="en-US" sz="1000" b="1" dirty="0">
                <a:solidFill>
                  <a:schemeClr val="bg1"/>
                </a:solidFill>
              </a:endParaRPr>
            </a:p>
            <a:p>
              <a:pPr algn="ctr">
                <a:defRPr/>
              </a:pPr>
              <a:r>
                <a:rPr lang="en-US" sz="1000" b="1" dirty="0">
                  <a:solidFill>
                    <a:schemeClr val="bg1"/>
                  </a:solidFill>
                </a:rPr>
                <a:t>#705d39</a:t>
              </a:r>
            </a:p>
          </p:txBody>
        </p:sp>
        <p:sp>
          <p:nvSpPr>
            <p:cNvPr id="14" name="Rectangle 13"/>
            <p:cNvSpPr/>
            <p:nvPr/>
          </p:nvSpPr>
          <p:spPr>
            <a:xfrm>
              <a:off x="7484533" y="2394599"/>
              <a:ext cx="745067" cy="558800"/>
            </a:xfrm>
            <a:prstGeom prst="rect">
              <a:avLst/>
            </a:prstGeom>
            <a:solidFill>
              <a:srgbClr val="3E668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62</a:t>
              </a:r>
            </a:p>
            <a:p>
              <a:pPr algn="ctr">
                <a:defRPr/>
              </a:pPr>
              <a:r>
                <a:rPr lang="en-US" sz="1000" b="1" dirty="0">
                  <a:solidFill>
                    <a:schemeClr val="bg1"/>
                  </a:solidFill>
                </a:rPr>
                <a:t>102</a:t>
              </a:r>
            </a:p>
            <a:p>
              <a:pPr algn="ctr">
                <a:defRPr/>
              </a:pPr>
              <a:r>
                <a:rPr lang="en-US" sz="1000" b="1" dirty="0">
                  <a:solidFill>
                    <a:schemeClr val="bg1"/>
                  </a:solidFill>
                </a:rPr>
                <a:t>130</a:t>
              </a:r>
            </a:p>
            <a:p>
              <a:pPr algn="ctr">
                <a:defRPr/>
              </a:pPr>
              <a:endParaRPr lang="en-US" sz="1000" b="1" dirty="0">
                <a:solidFill>
                  <a:schemeClr val="bg1"/>
                </a:solidFill>
              </a:endParaRPr>
            </a:p>
            <a:p>
              <a:pPr algn="ctr">
                <a:defRPr/>
              </a:pPr>
              <a:r>
                <a:rPr lang="en-US" sz="1000" b="1" dirty="0">
                  <a:solidFill>
                    <a:schemeClr val="bg1"/>
                  </a:solidFill>
                </a:rPr>
                <a:t>#406782</a:t>
              </a:r>
            </a:p>
          </p:txBody>
        </p:sp>
        <p:sp>
          <p:nvSpPr>
            <p:cNvPr id="15" name="Rectangle 14"/>
            <p:cNvSpPr/>
            <p:nvPr/>
          </p:nvSpPr>
          <p:spPr>
            <a:xfrm>
              <a:off x="8445501" y="2394599"/>
              <a:ext cx="745067" cy="558800"/>
            </a:xfrm>
            <a:prstGeom prst="rect">
              <a:avLst/>
            </a:prstGeom>
            <a:solidFill>
              <a:srgbClr val="6638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102</a:t>
              </a:r>
            </a:p>
            <a:p>
              <a:pPr algn="ctr">
                <a:defRPr/>
              </a:pPr>
              <a:r>
                <a:rPr lang="en-US" sz="1000" b="1" dirty="0">
                  <a:solidFill>
                    <a:schemeClr val="bg1"/>
                  </a:solidFill>
                </a:rPr>
                <a:t>56</a:t>
              </a:r>
            </a:p>
            <a:p>
              <a:pPr algn="ctr">
                <a:defRPr/>
              </a:pPr>
              <a:r>
                <a:rPr lang="en-US" sz="1000" b="1" dirty="0">
                  <a:solidFill>
                    <a:schemeClr val="bg1"/>
                  </a:solidFill>
                </a:rPr>
                <a:t>48</a:t>
              </a:r>
            </a:p>
            <a:p>
              <a:pPr algn="ctr">
                <a:defRPr/>
              </a:pPr>
              <a:endParaRPr lang="en-US" sz="1000" b="1" dirty="0">
                <a:solidFill>
                  <a:schemeClr val="bg1"/>
                </a:solidFill>
              </a:endParaRPr>
            </a:p>
            <a:p>
              <a:pPr algn="ctr">
                <a:defRPr/>
              </a:pPr>
              <a:r>
                <a:rPr lang="en-US" sz="1000" b="1" dirty="0">
                  <a:solidFill>
                    <a:schemeClr val="bg1"/>
                  </a:solidFill>
                </a:rPr>
                <a:t>#673931</a:t>
              </a:r>
            </a:p>
          </p:txBody>
        </p:sp>
        <p:sp>
          <p:nvSpPr>
            <p:cNvPr id="16" name="Rectangle 15"/>
            <p:cNvSpPr/>
            <p:nvPr/>
          </p:nvSpPr>
          <p:spPr>
            <a:xfrm>
              <a:off x="9406469" y="2394599"/>
              <a:ext cx="745067" cy="558800"/>
            </a:xfrm>
            <a:prstGeom prst="rect">
              <a:avLst/>
            </a:prstGeom>
            <a:solidFill>
              <a:srgbClr val="82786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130</a:t>
              </a:r>
            </a:p>
            <a:p>
              <a:pPr algn="ctr">
                <a:defRPr/>
              </a:pPr>
              <a:r>
                <a:rPr lang="en-US" sz="1000" b="1" dirty="0">
                  <a:solidFill>
                    <a:schemeClr val="bg1"/>
                  </a:solidFill>
                </a:rPr>
                <a:t>120</a:t>
              </a:r>
            </a:p>
            <a:p>
              <a:pPr algn="ctr">
                <a:defRPr/>
              </a:pPr>
              <a:r>
                <a:rPr lang="en-US" sz="1000" b="1" dirty="0">
                  <a:solidFill>
                    <a:schemeClr val="bg1"/>
                  </a:solidFill>
                </a:rPr>
                <a:t>111</a:t>
              </a:r>
            </a:p>
            <a:p>
              <a:pPr algn="ctr">
                <a:defRPr/>
              </a:pPr>
              <a:endParaRPr lang="en-US" sz="1000" b="1" dirty="0">
                <a:solidFill>
                  <a:schemeClr val="bg1"/>
                </a:solidFill>
              </a:endParaRPr>
            </a:p>
            <a:p>
              <a:pPr algn="ctr">
                <a:defRPr/>
              </a:pPr>
              <a:r>
                <a:rPr lang="en-US" sz="1000" b="1" dirty="0">
                  <a:solidFill>
                    <a:schemeClr val="bg1"/>
                  </a:solidFill>
                </a:rPr>
                <a:t>#837970</a:t>
              </a:r>
            </a:p>
          </p:txBody>
        </p:sp>
        <p:sp>
          <p:nvSpPr>
            <p:cNvPr id="17" name="Rectangle 16"/>
            <p:cNvSpPr/>
            <p:nvPr/>
          </p:nvSpPr>
          <p:spPr>
            <a:xfrm>
              <a:off x="1718733" y="1707600"/>
              <a:ext cx="745067" cy="5588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237</a:t>
              </a:r>
            </a:p>
            <a:p>
              <a:pPr algn="ctr">
                <a:defRPr/>
              </a:pPr>
              <a:r>
                <a:rPr lang="en-US" sz="1000" b="1" dirty="0">
                  <a:solidFill>
                    <a:schemeClr val="tx1"/>
                  </a:solidFill>
                </a:rPr>
                <a:t>237</a:t>
              </a:r>
            </a:p>
            <a:p>
              <a:pPr algn="ctr">
                <a:defRPr/>
              </a:pPr>
              <a:r>
                <a:rPr lang="en-US" sz="1000" b="1" dirty="0">
                  <a:solidFill>
                    <a:schemeClr val="tx1"/>
                  </a:solidFill>
                </a:rPr>
                <a:t>237</a:t>
              </a:r>
            </a:p>
            <a:p>
              <a:pPr algn="ctr">
                <a:defRPr/>
              </a:pPr>
              <a:endParaRPr lang="en-US" sz="1000" b="1" dirty="0">
                <a:solidFill>
                  <a:schemeClr val="tx1"/>
                </a:solidFill>
              </a:endParaRPr>
            </a:p>
            <a:p>
              <a:pPr algn="ctr">
                <a:defRPr/>
              </a:pPr>
              <a:r>
                <a:rPr lang="en-US" sz="1000" b="1" dirty="0">
                  <a:solidFill>
                    <a:schemeClr val="tx1"/>
                  </a:solidFill>
                </a:rPr>
                <a:t>#</a:t>
              </a:r>
              <a:r>
                <a:rPr lang="en-US" sz="1000" b="1" dirty="0" err="1">
                  <a:solidFill>
                    <a:schemeClr val="tx1"/>
                  </a:solidFill>
                </a:rPr>
                <a:t>ededed</a:t>
              </a:r>
              <a:endParaRPr lang="en-US" sz="1000" b="1" dirty="0">
                <a:solidFill>
                  <a:schemeClr val="tx1"/>
                </a:solidFill>
              </a:endParaRPr>
            </a:p>
          </p:txBody>
        </p:sp>
        <p:sp>
          <p:nvSpPr>
            <p:cNvPr id="18" name="Rectangle 17"/>
            <p:cNvSpPr/>
            <p:nvPr/>
          </p:nvSpPr>
          <p:spPr>
            <a:xfrm>
              <a:off x="5562601" y="1707600"/>
              <a:ext cx="745067" cy="558800"/>
            </a:xfrm>
            <a:prstGeom prst="rect">
              <a:avLst/>
            </a:prstGeom>
            <a:solidFill>
              <a:srgbClr val="5077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80</a:t>
              </a:r>
            </a:p>
            <a:p>
              <a:pPr algn="ctr">
                <a:defRPr/>
              </a:pPr>
              <a:r>
                <a:rPr lang="en-US" sz="1000" b="1" dirty="0">
                  <a:solidFill>
                    <a:schemeClr val="bg1"/>
                  </a:solidFill>
                </a:rPr>
                <a:t>119</a:t>
              </a:r>
            </a:p>
            <a:p>
              <a:pPr algn="ctr">
                <a:defRPr/>
              </a:pPr>
              <a:r>
                <a:rPr lang="en-US" sz="1000" b="1" dirty="0">
                  <a:solidFill>
                    <a:schemeClr val="bg1"/>
                  </a:solidFill>
                </a:rPr>
                <a:t>27</a:t>
              </a:r>
            </a:p>
            <a:p>
              <a:pPr algn="ctr">
                <a:defRPr/>
              </a:pPr>
              <a:endParaRPr lang="en-US" sz="1000" b="1" dirty="0">
                <a:solidFill>
                  <a:schemeClr val="bg1"/>
                </a:solidFill>
              </a:endParaRPr>
            </a:p>
            <a:p>
              <a:pPr algn="ctr">
                <a:defRPr/>
              </a:pPr>
              <a:r>
                <a:rPr lang="en-US" sz="1000" b="1" dirty="0">
                  <a:solidFill>
                    <a:schemeClr val="bg1"/>
                  </a:solidFill>
                </a:rPr>
                <a:t>#517837</a:t>
              </a:r>
            </a:p>
          </p:txBody>
        </p:sp>
        <p:sp>
          <p:nvSpPr>
            <p:cNvPr id="19" name="Rectangle 18"/>
            <p:cNvSpPr/>
            <p:nvPr/>
          </p:nvSpPr>
          <p:spPr>
            <a:xfrm>
              <a:off x="6523568" y="1707600"/>
              <a:ext cx="745067" cy="558800"/>
            </a:xfrm>
            <a:prstGeom prst="rect">
              <a:avLst/>
            </a:prstGeom>
            <a:solidFill>
              <a:srgbClr val="FCAE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tx1"/>
                  </a:solidFill>
                </a:rPr>
                <a:t>252</a:t>
              </a:r>
            </a:p>
            <a:p>
              <a:pPr algn="ctr">
                <a:defRPr/>
              </a:pPr>
              <a:r>
                <a:rPr lang="en-US" sz="1000" b="1" dirty="0">
                  <a:solidFill>
                    <a:schemeClr val="tx1"/>
                  </a:solidFill>
                </a:rPr>
                <a:t>174</a:t>
              </a:r>
            </a:p>
            <a:p>
              <a:pPr algn="ctr">
                <a:defRPr/>
              </a:pPr>
              <a:r>
                <a:rPr lang="en-US" sz="1000" b="1" dirty="0">
                  <a:solidFill>
                    <a:schemeClr val="tx1"/>
                  </a:solidFill>
                </a:rPr>
                <a:t>59</a:t>
              </a:r>
            </a:p>
            <a:p>
              <a:pPr algn="ctr">
                <a:defRPr/>
              </a:pPr>
              <a:endParaRPr lang="en-US" sz="1000" b="1" dirty="0">
                <a:solidFill>
                  <a:schemeClr val="tx1"/>
                </a:solidFill>
              </a:endParaRPr>
            </a:p>
            <a:p>
              <a:pPr algn="ctr">
                <a:defRPr/>
              </a:pPr>
              <a:r>
                <a:rPr lang="en-US" sz="1000" b="1" dirty="0">
                  <a:solidFill>
                    <a:schemeClr val="tx1"/>
                  </a:solidFill>
                </a:rPr>
                <a:t>#fbae3d</a:t>
              </a:r>
            </a:p>
          </p:txBody>
        </p:sp>
        <p:sp>
          <p:nvSpPr>
            <p:cNvPr id="20" name="Rectangle 19"/>
            <p:cNvSpPr/>
            <p:nvPr/>
          </p:nvSpPr>
          <p:spPr>
            <a:xfrm>
              <a:off x="7484533" y="1707600"/>
              <a:ext cx="745067" cy="558800"/>
            </a:xfrm>
            <a:prstGeom prst="rect">
              <a:avLst/>
            </a:prstGeom>
            <a:solidFill>
              <a:srgbClr val="53247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00" b="1" dirty="0">
                  <a:solidFill>
                    <a:schemeClr val="bg1"/>
                  </a:solidFill>
                </a:rPr>
                <a:t>83</a:t>
              </a:r>
            </a:p>
            <a:p>
              <a:pPr algn="ctr">
                <a:defRPr/>
              </a:pPr>
              <a:r>
                <a:rPr lang="en-US" sz="1000" b="1" dirty="0">
                  <a:solidFill>
                    <a:schemeClr val="bg1"/>
                  </a:solidFill>
                </a:rPr>
                <a:t>36</a:t>
              </a:r>
            </a:p>
            <a:p>
              <a:pPr algn="ctr">
                <a:defRPr/>
              </a:pPr>
              <a:r>
                <a:rPr lang="en-US" sz="1000" b="1" dirty="0">
                  <a:solidFill>
                    <a:schemeClr val="bg1"/>
                  </a:solidFill>
                </a:rPr>
                <a:t>118</a:t>
              </a:r>
            </a:p>
            <a:p>
              <a:pPr algn="ctr">
                <a:defRPr/>
              </a:pPr>
              <a:endParaRPr lang="en-US" sz="1000" b="1" dirty="0">
                <a:solidFill>
                  <a:schemeClr val="bg1"/>
                </a:solidFill>
              </a:endParaRPr>
            </a:p>
            <a:p>
              <a:pPr algn="ctr">
                <a:defRPr/>
              </a:pPr>
              <a:r>
                <a:rPr lang="en-US" sz="1000" b="1" dirty="0">
                  <a:solidFill>
                    <a:schemeClr val="bg1"/>
                  </a:solidFill>
                </a:rPr>
                <a:t>#542a76</a:t>
              </a:r>
            </a:p>
          </p:txBody>
        </p:sp>
      </p:grpSp>
    </p:spTree>
    <p:extLst>
      <p:ext uri="{BB962C8B-B14F-4D97-AF65-F5344CB8AC3E}">
        <p14:creationId xmlns:p14="http://schemas.microsoft.com/office/powerpoint/2010/main" val="398110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 2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3"/>
          <p:cNvSpPr>
            <a:spLocks noGrp="1"/>
          </p:cNvSpPr>
          <p:nvPr>
            <p:ph sz="quarter" idx="10"/>
          </p:nvPr>
        </p:nvSpPr>
        <p:spPr>
          <a:xfrm>
            <a:off x="266700" y="1028700"/>
            <a:ext cx="11658600" cy="5600700"/>
          </a:xfrm>
        </p:spPr>
        <p:txBody>
          <a:bodyPr numCol="2"/>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769313F1-5002-42A1-8773-C2851FC15C14}" type="datetime1">
              <a:rPr lang="en-US" smtClean="0"/>
              <a:t>6/9/2022</a:t>
            </a:fld>
            <a:endParaRPr lang="en-US" dirty="0"/>
          </a:p>
        </p:txBody>
      </p:sp>
    </p:spTree>
    <p:extLst>
      <p:ext uri="{BB962C8B-B14F-4D97-AF65-F5344CB8AC3E}">
        <p14:creationId xmlns:p14="http://schemas.microsoft.com/office/powerpoint/2010/main" val="211788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3 Columns">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9" name="Content Placeholder 3"/>
          <p:cNvSpPr>
            <a:spLocks noGrp="1"/>
          </p:cNvSpPr>
          <p:nvPr>
            <p:ph sz="quarter" idx="12"/>
          </p:nvPr>
        </p:nvSpPr>
        <p:spPr>
          <a:xfrm>
            <a:off x="266700" y="1028700"/>
            <a:ext cx="11658600" cy="5600700"/>
          </a:xfrm>
        </p:spPr>
        <p:txBody>
          <a:bodyPr numCol="3"/>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AC1603C-9780-4986-B5D7-38E3FABB6867}" type="datetime1">
              <a:rPr lang="en-US" smtClean="0"/>
              <a:t>6/9/2022</a:t>
            </a:fld>
            <a:endParaRPr lang="en-US" dirty="0"/>
          </a:p>
        </p:txBody>
      </p:sp>
    </p:spTree>
    <p:extLst>
      <p:ext uri="{BB962C8B-B14F-4D97-AF65-F5344CB8AC3E}">
        <p14:creationId xmlns:p14="http://schemas.microsoft.com/office/powerpoint/2010/main" val="412783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Picture with Caption">
    <p:spTree>
      <p:nvGrpSpPr>
        <p:cNvPr id="1" name=""/>
        <p:cNvGrpSpPr/>
        <p:nvPr/>
      </p:nvGrpSpPr>
      <p:grpSpPr>
        <a:xfrm>
          <a:off x="0" y="0"/>
          <a:ext cx="0" cy="0"/>
          <a:chOff x="0" y="0"/>
          <a:chExt cx="0" cy="0"/>
        </a:xfrm>
      </p:grpSpPr>
      <p:sp>
        <p:nvSpPr>
          <p:cNvPr id="21" name="Text Placeholder 2"/>
          <p:cNvSpPr>
            <a:spLocks noGrp="1"/>
          </p:cNvSpPr>
          <p:nvPr>
            <p:ph idx="1"/>
          </p:nvPr>
        </p:nvSpPr>
        <p:spPr bwMode="auto">
          <a:xfrm>
            <a:off x="266700" y="6191103"/>
            <a:ext cx="11658600" cy="438297"/>
          </a:xfrm>
          <a:prstGeom prst="rect">
            <a:avLst/>
          </a:prstGeom>
          <a:noFill/>
          <a:ln w="9525">
            <a:noFill/>
            <a:miter lim="800000"/>
            <a:headEnd/>
            <a:tailEnd/>
          </a:ln>
        </p:spPr>
        <p:txBody>
          <a:bodyPr lIns="91440" tIns="0" numCol="1"/>
          <a:lstStyle>
            <a:lvl1pPr marL="0" indent="0">
              <a:buNone/>
              <a:defRPr sz="900">
                <a:solidFill>
                  <a:schemeClr val="tx1">
                    <a:lumMod val="75000"/>
                    <a:lumOff val="25000"/>
                  </a:schemeClr>
                </a:solidFill>
              </a:defRPr>
            </a:lvl1pPr>
            <a:lvl2pPr>
              <a:defRPr sz="1350">
                <a:solidFill>
                  <a:srgbClr val="83847A"/>
                </a:solidFill>
              </a:defRPr>
            </a:lvl2pPr>
            <a:lvl3pPr>
              <a:defRPr sz="1125">
                <a:solidFill>
                  <a:srgbClr val="83847A"/>
                </a:solidFill>
              </a:defRPr>
            </a:lvl3pPr>
            <a:lvl4pPr>
              <a:defRPr sz="1125">
                <a:solidFill>
                  <a:srgbClr val="83847A"/>
                </a:solidFill>
              </a:defRPr>
            </a:lvl4pPr>
            <a:lvl5pPr>
              <a:defRPr sz="1125">
                <a:solidFill>
                  <a:srgbClr val="83847A"/>
                </a:solidFill>
              </a:defRPr>
            </a:lvl5pPr>
          </a:lstStyle>
          <a:p>
            <a:pPr lvl="0"/>
            <a:r>
              <a:rPr lang="en-US" noProof="0" dirty="0"/>
              <a:t>Click to edit Master text styles</a:t>
            </a:r>
          </a:p>
        </p:txBody>
      </p:sp>
      <p:sp>
        <p:nvSpPr>
          <p:cNvPr id="4" name="Title 3"/>
          <p:cNvSpPr>
            <a:spLocks noGrp="1"/>
          </p:cNvSpPr>
          <p:nvPr>
            <p:ph type="title"/>
          </p:nvPr>
        </p:nvSpPr>
        <p:spPr/>
        <p:txBody>
          <a:bodyPr/>
          <a:lstStyle/>
          <a:p>
            <a:r>
              <a:rPr lang="en-US"/>
              <a:t>Click to edit Master title style</a:t>
            </a:r>
          </a:p>
        </p:txBody>
      </p:sp>
      <p:sp>
        <p:nvSpPr>
          <p:cNvPr id="10" name="Content Placeholder 3"/>
          <p:cNvSpPr>
            <a:spLocks noGrp="1"/>
          </p:cNvSpPr>
          <p:nvPr>
            <p:ph sz="quarter" idx="12"/>
          </p:nvPr>
        </p:nvSpPr>
        <p:spPr>
          <a:xfrm>
            <a:off x="266700" y="1028700"/>
            <a:ext cx="11658600" cy="508634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0F4FF90-4072-44D0-B2A9-F61111C915A2}" type="datetime1">
              <a:rPr lang="en-US" smtClean="0"/>
              <a:t>6/9/2022</a:t>
            </a:fld>
            <a:endParaRPr lang="en-US" dirty="0"/>
          </a:p>
        </p:txBody>
      </p:sp>
    </p:spTree>
    <p:extLst>
      <p:ext uri="{BB962C8B-B14F-4D97-AF65-F5344CB8AC3E}">
        <p14:creationId xmlns:p14="http://schemas.microsoft.com/office/powerpoint/2010/main" val="28945814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ull Picture with Title">
    <p:bg>
      <p:bgPr>
        <a:solidFill>
          <a:schemeClr val="tx2"/>
        </a:solidFill>
        <a:effectLst/>
      </p:bgPr>
    </p:bg>
    <p:spTree>
      <p:nvGrpSpPr>
        <p:cNvPr id="1" name=""/>
        <p:cNvGrpSpPr/>
        <p:nvPr/>
      </p:nvGrpSpPr>
      <p:grpSpPr>
        <a:xfrm>
          <a:off x="0" y="0"/>
          <a:ext cx="0" cy="0"/>
          <a:chOff x="0" y="0"/>
          <a:chExt cx="0" cy="0"/>
        </a:xfrm>
      </p:grpSpPr>
      <p:sp>
        <p:nvSpPr>
          <p:cNvPr id="9" name="Content Placeholder 3"/>
          <p:cNvSpPr>
            <a:spLocks noGrp="1"/>
          </p:cNvSpPr>
          <p:nvPr>
            <p:ph sz="quarter" idx="12"/>
          </p:nvPr>
        </p:nvSpPr>
        <p:spPr>
          <a:xfrm>
            <a:off x="0" y="0"/>
            <a:ext cx="12192000" cy="6858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0"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D58D1B5F-ABFA-4A3C-BA4C-47631AE7A868}" type="datetime1">
              <a:rPr lang="en-US" smtClean="0"/>
              <a:t>6/9/2022</a:t>
            </a:fld>
            <a:endParaRPr lang="en-US" dirty="0"/>
          </a:p>
        </p:txBody>
      </p:sp>
    </p:spTree>
    <p:extLst>
      <p:ext uri="{BB962C8B-B14F-4D97-AF65-F5344CB8AC3E}">
        <p14:creationId xmlns:p14="http://schemas.microsoft.com/office/powerpoint/2010/main" val="215259528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2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11" name="Content Placeholder 2"/>
          <p:cNvSpPr>
            <a:spLocks noGrp="1"/>
          </p:cNvSpPr>
          <p:nvPr>
            <p:ph sz="quarter" idx="19"/>
          </p:nvPr>
        </p:nvSpPr>
        <p:spPr>
          <a:xfrm>
            <a:off x="6203894" y="1028700"/>
            <a:ext cx="5721406"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829379BC-5493-46DE-ACB0-7E241377030F}" type="datetime1">
              <a:rPr lang="en-US" smtClean="0"/>
              <a:t>6/9/2022</a:t>
            </a:fld>
            <a:endParaRPr lang="en-US" dirty="0"/>
          </a:p>
        </p:txBody>
      </p:sp>
    </p:spTree>
    <p:extLst>
      <p:ext uri="{BB962C8B-B14F-4D97-AF65-F5344CB8AC3E}">
        <p14:creationId xmlns:p14="http://schemas.microsoft.com/office/powerpoint/2010/main" val="146362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Sub-Head 2 Sections">
    <p:spTree>
      <p:nvGrpSpPr>
        <p:cNvPr id="1" name=""/>
        <p:cNvGrpSpPr/>
        <p:nvPr/>
      </p:nvGrpSpPr>
      <p:grpSpPr>
        <a:xfrm>
          <a:off x="0" y="0"/>
          <a:ext cx="0" cy="0"/>
          <a:chOff x="0" y="0"/>
          <a:chExt cx="0" cy="0"/>
        </a:xfrm>
      </p:grpSpPr>
      <p:sp>
        <p:nvSpPr>
          <p:cNvPr id="9" name="Text Placeholder 3"/>
          <p:cNvSpPr>
            <a:spLocks noGrp="1"/>
          </p:cNvSpPr>
          <p:nvPr>
            <p:ph type="body" sz="quarter" idx="13"/>
          </p:nvPr>
        </p:nvSpPr>
        <p:spPr>
          <a:xfrm>
            <a:off x="266700"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2" name="Title 1"/>
          <p:cNvSpPr>
            <a:spLocks noGrp="1"/>
          </p:cNvSpPr>
          <p:nvPr>
            <p:ph type="title"/>
          </p:nvPr>
        </p:nvSpPr>
        <p:spPr/>
        <p:txBody>
          <a:bodyPr/>
          <a:lstStyle/>
          <a:p>
            <a:r>
              <a:rPr lang="en-US" dirty="0"/>
              <a:t>Click to edit Master title style</a:t>
            </a:r>
          </a:p>
        </p:txBody>
      </p:sp>
      <p:sp>
        <p:nvSpPr>
          <p:cNvPr id="13" name="Content Placeholder 2"/>
          <p:cNvSpPr>
            <a:spLocks noGrp="1"/>
          </p:cNvSpPr>
          <p:nvPr>
            <p:ph sz="quarter" idx="16"/>
          </p:nvPr>
        </p:nvSpPr>
        <p:spPr>
          <a:xfrm>
            <a:off x="266700"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sz="quarter" idx="19"/>
          </p:nvPr>
        </p:nvSpPr>
        <p:spPr>
          <a:xfrm>
            <a:off x="6203894" y="1743075"/>
            <a:ext cx="5721406" cy="4886325"/>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3"/>
          <p:cNvSpPr>
            <a:spLocks noGrp="1"/>
          </p:cNvSpPr>
          <p:nvPr>
            <p:ph type="body" sz="quarter" idx="20"/>
          </p:nvPr>
        </p:nvSpPr>
        <p:spPr>
          <a:xfrm>
            <a:off x="6205728" y="1028700"/>
            <a:ext cx="5719572" cy="666241"/>
          </a:xfrm>
        </p:spPr>
        <p:txBody>
          <a:bodyPr bIns="0" anchor="b"/>
          <a:lstStyle>
            <a:lvl1pPr>
              <a:defRPr sz="1500">
                <a:solidFill>
                  <a:schemeClr val="tx1">
                    <a:lumMod val="75000"/>
                    <a:lumOff val="25000"/>
                  </a:schemeClr>
                </a:solidFill>
              </a:defRPr>
            </a:lvl1pPr>
          </a:lstStyle>
          <a:p>
            <a:pPr lvl="0"/>
            <a:r>
              <a:rPr lang="en-US" dirty="0"/>
              <a:t>Click to edit Master text styles</a:t>
            </a:r>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60F44404-F6BD-4895-AE9F-18D23BF18CF7}" type="datetime1">
              <a:rPr lang="en-US" smtClean="0"/>
              <a:t>6/9/2022</a:t>
            </a:fld>
            <a:endParaRPr lang="en-US" dirty="0"/>
          </a:p>
        </p:txBody>
      </p:sp>
    </p:spTree>
    <p:extLst>
      <p:ext uri="{BB962C8B-B14F-4D97-AF65-F5344CB8AC3E}">
        <p14:creationId xmlns:p14="http://schemas.microsoft.com/office/powerpoint/2010/main" val="3285832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 2 Odd Sections">
    <p:spTree>
      <p:nvGrpSpPr>
        <p:cNvPr id="1" name=""/>
        <p:cNvGrpSpPr/>
        <p:nvPr/>
      </p:nvGrpSpPr>
      <p:grpSpPr>
        <a:xfrm>
          <a:off x="0" y="0"/>
          <a:ext cx="0" cy="0"/>
          <a:chOff x="0" y="0"/>
          <a:chExt cx="0" cy="0"/>
        </a:xfrm>
      </p:grpSpPr>
      <p:sp>
        <p:nvSpPr>
          <p:cNvPr id="3" name="Content Placeholder 2"/>
          <p:cNvSpPr>
            <a:spLocks noGrp="1"/>
          </p:cNvSpPr>
          <p:nvPr>
            <p:ph sz="quarter" idx="15"/>
          </p:nvPr>
        </p:nvSpPr>
        <p:spPr>
          <a:xfrm>
            <a:off x="266700" y="1028700"/>
            <a:ext cx="3779318"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6"/>
          </p:nvPr>
        </p:nvSpPr>
        <p:spPr>
          <a:xfrm>
            <a:off x="4256410" y="1028700"/>
            <a:ext cx="7668889" cy="5600700"/>
          </a:xfrm>
        </p:spPr>
        <p:txBody>
          <a:bodyPr/>
          <a:lstStyle>
            <a:lvl1pPr>
              <a:defRPr sz="1200">
                <a:solidFill>
                  <a:schemeClr val="tx1">
                    <a:lumMod val="75000"/>
                    <a:lumOff val="25000"/>
                  </a:schemeClr>
                </a:solidFill>
              </a:defRPr>
            </a:lvl1pPr>
            <a:lvl2pPr>
              <a:defRPr sz="1200">
                <a:solidFill>
                  <a:schemeClr val="tx1">
                    <a:lumMod val="75000"/>
                    <a:lumOff val="25000"/>
                  </a:schemeClr>
                </a:solidFill>
              </a:defRPr>
            </a:lvl2pPr>
            <a:lvl3pPr>
              <a:defRPr sz="1200">
                <a:solidFill>
                  <a:schemeClr val="tx1">
                    <a:lumMod val="75000"/>
                    <a:lumOff val="25000"/>
                  </a:schemeClr>
                </a:solidFill>
              </a:defRPr>
            </a:lvl3pPr>
            <a:lvl4pPr>
              <a:defRPr sz="1200">
                <a:solidFill>
                  <a:schemeClr val="tx1">
                    <a:lumMod val="75000"/>
                    <a:lumOff val="25000"/>
                  </a:schemeClr>
                </a:solidFill>
              </a:defRPr>
            </a:lvl4pPr>
            <a:lvl5pPr>
              <a:defRPr sz="1200">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E9A1C5BC-CD53-4075-9B8E-867576D727C9}" type="datetime1">
              <a:rPr lang="en-US" smtClean="0"/>
              <a:t>6/9/2022</a:t>
            </a:fld>
            <a:endParaRPr lang="en-US" dirty="0"/>
          </a:p>
        </p:txBody>
      </p:sp>
    </p:spTree>
    <p:extLst>
      <p:ext uri="{BB962C8B-B14F-4D97-AF65-F5344CB8AC3E}">
        <p14:creationId xmlns:p14="http://schemas.microsoft.com/office/powerpoint/2010/main" val="377256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11" name="Rounded Rectangle 10"/>
          <p:cNvSpPr/>
          <p:nvPr/>
        </p:nvSpPr>
        <p:spPr>
          <a:xfrm>
            <a:off x="66675" y="38099"/>
            <a:ext cx="12058650" cy="6791326"/>
          </a:xfrm>
          <a:prstGeom prst="roundRect">
            <a:avLst>
              <a:gd name="adj" fmla="val 2258"/>
            </a:avLst>
          </a:prstGeom>
          <a:solidFill>
            <a:srgbClr val="FFFFFF"/>
          </a:solidFill>
          <a:ln w="57150">
            <a:solidFill>
              <a:schemeClr val="bg2">
                <a:lumMod val="60000"/>
                <a:lumOff val="4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pic>
        <p:nvPicPr>
          <p:cNvPr id="5" name="Picture 4"/>
          <p:cNvPicPr>
            <a:picLocks noChangeAspect="1"/>
          </p:cNvPicPr>
          <p:nvPr userDrawn="1"/>
        </p:nvPicPr>
        <p:blipFill>
          <a:blip r:embed="rId27"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409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1030"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33" name="Picture 6"/>
          <p:cNvPicPr>
            <a:picLocks noChangeAspect="1"/>
          </p:cNvPicPr>
          <p:nvPr/>
        </p:nvPicPr>
        <p:blipFill>
          <a:blip r:embed="rId28"/>
          <a:srcRect/>
          <a:stretch>
            <a:fillRect/>
          </a:stretch>
        </p:blipFill>
        <p:spPr bwMode="auto">
          <a:xfrm>
            <a:off x="6079067" y="3416309"/>
            <a:ext cx="25400" cy="3175"/>
          </a:xfrm>
          <a:prstGeom prst="rect">
            <a:avLst/>
          </a:prstGeom>
          <a:noFill/>
          <a:ln w="9525">
            <a:noFill/>
            <a:miter lim="800000"/>
            <a:headEnd/>
            <a:tailEnd/>
          </a:ln>
        </p:spPr>
      </p:pic>
      <p:sp>
        <p:nvSpPr>
          <p:cNvPr id="12"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3" name="Picture 2"/>
          <p:cNvPicPr>
            <a:picLocks noChangeAspect="1"/>
          </p:cNvPicPr>
          <p:nvPr userDrawn="1"/>
        </p:nvPicPr>
        <p:blipFill>
          <a:blip r:embed="rId29"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6"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7"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20A6F534-CCF6-4A47-8281-9577A0581356}" type="datetime1">
              <a:rPr lang="en-US" smtClean="0"/>
              <a:t>6/9/2022</a:t>
            </a:fld>
            <a:endParaRPr lang="en-US" dirty="0"/>
          </a:p>
        </p:txBody>
      </p:sp>
    </p:spTree>
    <p:extLst>
      <p:ext uri="{BB962C8B-B14F-4D97-AF65-F5344CB8AC3E}">
        <p14:creationId xmlns:p14="http://schemas.microsoft.com/office/powerpoint/2010/main" val="1369296369"/>
      </p:ext>
    </p:extLst>
  </p:cSld>
  <p:clrMap bg1="lt1" tx1="dk1" bg2="lt2" tx2="dk2" accent1="accent1" accent2="accent2" accent3="accent3" accent4="accent4" accent5="accent5" accent6="accent6" hlink="hlink" folHlink="folHlink"/>
  <p:sldLayoutIdLst>
    <p:sldLayoutId id="2147483680" r:id="rId1"/>
    <p:sldLayoutId id="2147483726" r:id="rId2"/>
    <p:sldLayoutId id="2147483681" r:id="rId3"/>
    <p:sldLayoutId id="2147483682" r:id="rId4"/>
    <p:sldLayoutId id="2147483707" r:id="rId5"/>
    <p:sldLayoutId id="2147483708" r:id="rId6"/>
    <p:sldLayoutId id="2147483687" r:id="rId7"/>
    <p:sldLayoutId id="2147483688" r:id="rId8"/>
    <p:sldLayoutId id="2147483689" r:id="rId9"/>
    <p:sldLayoutId id="2147483690" r:id="rId10"/>
    <p:sldLayoutId id="2147483691" r:id="rId11"/>
    <p:sldLayoutId id="2147483697" r:id="rId12"/>
    <p:sldLayoutId id="2147483698" r:id="rId13"/>
    <p:sldLayoutId id="2147483709" r:id="rId14"/>
    <p:sldLayoutId id="2147483699" r:id="rId15"/>
    <p:sldLayoutId id="2147483701" r:id="rId16"/>
    <p:sldLayoutId id="2147483710" r:id="rId17"/>
    <p:sldLayoutId id="2147483702" r:id="rId18"/>
    <p:sldLayoutId id="2147483703" r:id="rId19"/>
    <p:sldLayoutId id="2147483704" r:id="rId20"/>
    <p:sldLayoutId id="2147483705" r:id="rId21"/>
    <p:sldLayoutId id="2147483711" r:id="rId22"/>
    <p:sldLayoutId id="2147483712" r:id="rId23"/>
    <p:sldLayoutId id="2147483713" r:id="rId24"/>
    <p:sldLayoutId id="2147483714" r:id="rId25"/>
  </p:sldLayoutIdLst>
  <p:hf sldNum="0" hdr="0" ftr="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0"/>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27013" indent="-227013" algn="l" rtl="0" eaLnBrk="1" fontAlgn="base" hangingPunct="1">
        <a:spcBef>
          <a:spcPts val="0"/>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4950"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7388" indent="-225425"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27013" algn="l" rtl="0" eaLnBrk="1" fontAlgn="base" hangingPunct="1">
        <a:spcBef>
          <a:spcPts val="0"/>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512" userDrawn="1">
          <p15:clr>
            <a:srgbClr val="5ACBF0"/>
          </p15:clr>
        </p15:guide>
        <p15:guide id="2" pos="12971">
          <p15:clr>
            <a:srgbClr val="5ACBF0"/>
          </p15:clr>
        </p15:guide>
        <p15:guide id="3" pos="168" userDrawn="1">
          <p15:clr>
            <a:srgbClr val="5ACBF0"/>
          </p15:clr>
        </p15:guide>
        <p15:guide id="4" orient="horz" pos="637" userDrawn="1">
          <p15:clr>
            <a:srgbClr val="F26B43"/>
          </p15:clr>
        </p15:guide>
        <p15:guide id="5" orient="horz" pos="583" userDrawn="1">
          <p15:clr>
            <a:srgbClr val="F26B43"/>
          </p15:clr>
        </p15:guide>
        <p15:guide id="6" orient="horz" pos="417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8C8C8"/>
        </a:solidFill>
        <a:effectLst/>
      </p:bgPr>
    </p:bg>
    <p:spTree>
      <p:nvGrpSpPr>
        <p:cNvPr id="1" name=""/>
        <p:cNvGrpSpPr/>
        <p:nvPr/>
      </p:nvGrpSpPr>
      <p:grpSpPr>
        <a:xfrm>
          <a:off x="0" y="0"/>
          <a:ext cx="0" cy="0"/>
          <a:chOff x="0" y="0"/>
          <a:chExt cx="0" cy="0"/>
        </a:xfrm>
      </p:grpSpPr>
      <p:sp>
        <p:nvSpPr>
          <p:cNvPr id="12" name="Rounded Rectangle 11"/>
          <p:cNvSpPr/>
          <p:nvPr userDrawn="1"/>
        </p:nvSpPr>
        <p:spPr>
          <a:xfrm>
            <a:off x="66675" y="38099"/>
            <a:ext cx="12058650" cy="6791326"/>
          </a:xfrm>
          <a:prstGeom prst="roundRect">
            <a:avLst>
              <a:gd name="adj" fmla="val 2258"/>
            </a:avLst>
          </a:prstGeom>
          <a:solidFill>
            <a:srgbClr val="FFFFFF"/>
          </a:solidFill>
          <a:ln w="57150">
            <a:solidFill>
              <a:schemeClr val="bg2">
                <a:lumMod val="9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endParaRPr lang="en-US" sz="900" dirty="0"/>
          </a:p>
        </p:txBody>
      </p:sp>
      <p:sp>
        <p:nvSpPr>
          <p:cNvPr id="23" name="Text Placeholder 2"/>
          <p:cNvSpPr>
            <a:spLocks noGrp="1"/>
          </p:cNvSpPr>
          <p:nvPr>
            <p:ph type="body" idx="1"/>
          </p:nvPr>
        </p:nvSpPr>
        <p:spPr bwMode="auto">
          <a:xfrm>
            <a:off x="266700" y="1028700"/>
            <a:ext cx="11658600" cy="5600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4" name="Picture 6"/>
          <p:cNvPicPr>
            <a:picLocks noChangeAspect="1"/>
          </p:cNvPicPr>
          <p:nvPr userDrawn="1"/>
        </p:nvPicPr>
        <p:blipFill>
          <a:blip r:embed="rId4"/>
          <a:srcRect/>
          <a:stretch>
            <a:fillRect/>
          </a:stretch>
        </p:blipFill>
        <p:spPr bwMode="auto">
          <a:xfrm>
            <a:off x="6079067" y="3416309"/>
            <a:ext cx="25400" cy="3175"/>
          </a:xfrm>
          <a:prstGeom prst="rect">
            <a:avLst/>
          </a:prstGeom>
          <a:noFill/>
          <a:ln w="9525">
            <a:noFill/>
            <a:miter lim="800000"/>
            <a:headEnd/>
            <a:tailEnd/>
          </a:ln>
        </p:spPr>
      </p:pic>
      <p:pic>
        <p:nvPicPr>
          <p:cNvPr id="14" name="Picture 13"/>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285750" y="256443"/>
            <a:ext cx="496209" cy="653036"/>
          </a:xfrm>
          <a:prstGeom prst="rect">
            <a:avLst/>
          </a:prstGeom>
        </p:spPr>
      </p:pic>
      <p:sp>
        <p:nvSpPr>
          <p:cNvPr id="15" name="Text Box 14"/>
          <p:cNvSpPr txBox="1">
            <a:spLocks noChangeArrowheads="1"/>
          </p:cNvSpPr>
          <p:nvPr userDrawn="1"/>
        </p:nvSpPr>
        <p:spPr bwMode="auto">
          <a:xfrm>
            <a:off x="11153774" y="143167"/>
            <a:ext cx="771525" cy="153888"/>
          </a:xfrm>
          <a:prstGeom prst="rect">
            <a:avLst/>
          </a:prstGeom>
          <a:noFill/>
          <a:ln w="9525">
            <a:noFill/>
            <a:miter lim="800000"/>
            <a:headEnd/>
            <a:tailEnd/>
          </a:ln>
          <a:effectLst/>
        </p:spPr>
        <p:txBody>
          <a:bodyPr wrap="square" tIns="0" bIns="0">
            <a:spAutoFit/>
          </a:bodyPr>
          <a:lstStyle/>
          <a:p>
            <a:pPr algn="r">
              <a:spcBef>
                <a:spcPct val="50000"/>
              </a:spcBef>
              <a:defRPr/>
            </a:pPr>
            <a:fld id="{99D903CA-8EC9-4EB0-B4F7-7D6D89967A95}" type="slidenum">
              <a:rPr lang="en-US" sz="1000" b="0" baseline="0" smtClean="0"/>
              <a:pPr algn="r">
                <a:spcBef>
                  <a:spcPct val="50000"/>
                </a:spcBef>
                <a:defRPr/>
              </a:pPr>
              <a:t>‹#›</a:t>
            </a:fld>
            <a:endParaRPr lang="en-US" sz="1000" b="0" baseline="0" dirty="0"/>
          </a:p>
        </p:txBody>
      </p:sp>
      <p:pic>
        <p:nvPicPr>
          <p:cNvPr id="16" name="Picture 15"/>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11266541" y="334036"/>
            <a:ext cx="727585" cy="497851"/>
          </a:xfrm>
          <a:prstGeom prst="rect">
            <a:avLst/>
          </a:prstGeom>
        </p:spPr>
      </p:pic>
      <p:sp>
        <p:nvSpPr>
          <p:cNvPr id="19" name="Title Placeholder 1"/>
          <p:cNvSpPr>
            <a:spLocks noGrp="1"/>
          </p:cNvSpPr>
          <p:nvPr>
            <p:ph type="title"/>
          </p:nvPr>
        </p:nvSpPr>
        <p:spPr bwMode="auto">
          <a:xfrm>
            <a:off x="954860" y="128981"/>
            <a:ext cx="10185088" cy="78541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slide</a:t>
            </a:r>
          </a:p>
        </p:txBody>
      </p:sp>
      <p:sp>
        <p:nvSpPr>
          <p:cNvPr id="20" name="Footer Placeholder 5"/>
          <p:cNvSpPr>
            <a:spLocks noGrp="1"/>
          </p:cNvSpPr>
          <p:nvPr>
            <p:ph type="ftr" sz="quarter" idx="3"/>
          </p:nvPr>
        </p:nvSpPr>
        <p:spPr>
          <a:xfrm>
            <a:off x="276225" y="6640512"/>
            <a:ext cx="4114800" cy="182880"/>
          </a:xfrm>
          <a:prstGeom prst="rect">
            <a:avLst/>
          </a:prstGeom>
        </p:spPr>
        <p:txBody>
          <a:bodyPr vert="horz" lIns="91440" tIns="45720" rIns="91440" bIns="45720" rtlCol="0" anchor="ctr"/>
          <a:lstStyle>
            <a:lvl1pPr algn="l">
              <a:defRPr sz="800">
                <a:solidFill>
                  <a:schemeClr val="tx1">
                    <a:tint val="75000"/>
                  </a:schemeClr>
                </a:solidFill>
              </a:defRPr>
            </a:lvl1pPr>
          </a:lstStyle>
          <a:p>
            <a:endParaRPr lang="en-US" dirty="0"/>
          </a:p>
        </p:txBody>
      </p:sp>
      <p:sp>
        <p:nvSpPr>
          <p:cNvPr id="21" name="Date Placeholder 6"/>
          <p:cNvSpPr>
            <a:spLocks noGrp="1"/>
          </p:cNvSpPr>
          <p:nvPr>
            <p:ph type="dt" sz="half" idx="2"/>
          </p:nvPr>
        </p:nvSpPr>
        <p:spPr>
          <a:xfrm>
            <a:off x="9182100" y="6640512"/>
            <a:ext cx="2743200" cy="182880"/>
          </a:xfrm>
          <a:prstGeom prst="rect">
            <a:avLst/>
          </a:prstGeom>
        </p:spPr>
        <p:txBody>
          <a:bodyPr vert="horz" lIns="91440" tIns="45720" rIns="91440" bIns="45720" rtlCol="0" anchor="ctr"/>
          <a:lstStyle>
            <a:lvl1pPr algn="r">
              <a:defRPr sz="900">
                <a:solidFill>
                  <a:schemeClr val="tx1">
                    <a:tint val="75000"/>
                  </a:schemeClr>
                </a:solidFill>
              </a:defRPr>
            </a:lvl1pPr>
          </a:lstStyle>
          <a:p>
            <a:fld id="{016BDC7E-A398-44F6-B23E-962F2B05119D}" type="datetime1">
              <a:rPr lang="en-US" smtClean="0"/>
              <a:t>6/9/2022</a:t>
            </a:fld>
            <a:endParaRPr lang="en-US" dirty="0"/>
          </a:p>
        </p:txBody>
      </p:sp>
    </p:spTree>
    <p:extLst>
      <p:ext uri="{BB962C8B-B14F-4D97-AF65-F5344CB8AC3E}">
        <p14:creationId xmlns:p14="http://schemas.microsoft.com/office/powerpoint/2010/main" val="199137462"/>
      </p:ext>
    </p:extLst>
  </p:cSld>
  <p:clrMap bg1="lt1" tx1="dk1" bg2="lt2" tx2="dk2" accent1="accent1" accent2="accent2" accent3="accent3" accent4="accent4" accent5="accent5" accent6="accent6" hlink="hlink" folHlink="folHlink"/>
  <p:sldLayoutIdLst>
    <p:sldLayoutId id="2147483724" r:id="rId1"/>
    <p:sldLayoutId id="2147483725" r:id="rId2"/>
  </p:sldLayoutIdLst>
  <p:hf sldNum="0" hdr="0" ftr="0"/>
  <p:txStyles>
    <p:titleStyle>
      <a:lvl1pPr algn="l" rtl="0" eaLnBrk="1" fontAlgn="base" hangingPunct="1">
        <a:spcBef>
          <a:spcPct val="0"/>
        </a:spcBef>
        <a:spcAft>
          <a:spcPct val="0"/>
        </a:spcAft>
        <a:defRPr sz="3200" b="1" kern="1200" cap="all">
          <a:solidFill>
            <a:schemeClr val="tx1">
              <a:lumMod val="75000"/>
              <a:lumOff val="25000"/>
            </a:schemeClr>
          </a:solidFill>
          <a:latin typeface="Arial" pitchFamily="34" charset="0"/>
          <a:ea typeface="ＭＳ Ｐゴシック" charset="0"/>
          <a:cs typeface="Arial" pitchFamily="34" charset="0"/>
        </a:defRPr>
      </a:lvl1pPr>
      <a:lvl2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2pPr>
      <a:lvl3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3pPr>
      <a:lvl4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4pPr>
      <a:lvl5pPr algn="l" rtl="0" eaLnBrk="1" fontAlgn="base" hangingPunct="1">
        <a:spcBef>
          <a:spcPct val="0"/>
        </a:spcBef>
        <a:spcAft>
          <a:spcPct val="0"/>
        </a:spcAft>
        <a:defRPr sz="1350" b="1">
          <a:solidFill>
            <a:srgbClr val="978473"/>
          </a:solidFill>
          <a:latin typeface="Arial" charset="0"/>
          <a:ea typeface="ＭＳ Ｐゴシック" charset="0"/>
          <a:cs typeface="Arial" charset="0"/>
        </a:defRPr>
      </a:lvl5pPr>
      <a:lvl6pPr marL="257175" algn="l" rtl="0" eaLnBrk="1" fontAlgn="base" hangingPunct="1">
        <a:spcBef>
          <a:spcPct val="0"/>
        </a:spcBef>
        <a:spcAft>
          <a:spcPct val="0"/>
        </a:spcAft>
        <a:defRPr sz="2475">
          <a:solidFill>
            <a:schemeClr val="tx1"/>
          </a:solidFill>
          <a:latin typeface="Arial" charset="0"/>
          <a:cs typeface="Arial" charset="0"/>
        </a:defRPr>
      </a:lvl6pPr>
      <a:lvl7pPr marL="514350" algn="l" rtl="0" eaLnBrk="1" fontAlgn="base" hangingPunct="1">
        <a:spcBef>
          <a:spcPct val="0"/>
        </a:spcBef>
        <a:spcAft>
          <a:spcPct val="0"/>
        </a:spcAft>
        <a:defRPr sz="2475">
          <a:solidFill>
            <a:schemeClr val="tx1"/>
          </a:solidFill>
          <a:latin typeface="Arial" charset="0"/>
          <a:cs typeface="Arial" charset="0"/>
        </a:defRPr>
      </a:lvl7pPr>
      <a:lvl8pPr marL="771525" algn="l" rtl="0" eaLnBrk="1" fontAlgn="base" hangingPunct="1">
        <a:spcBef>
          <a:spcPct val="0"/>
        </a:spcBef>
        <a:spcAft>
          <a:spcPct val="0"/>
        </a:spcAft>
        <a:defRPr sz="2475">
          <a:solidFill>
            <a:schemeClr val="tx1"/>
          </a:solidFill>
          <a:latin typeface="Arial" charset="0"/>
          <a:cs typeface="Arial" charset="0"/>
        </a:defRPr>
      </a:lvl8pPr>
      <a:lvl9pPr marL="1028700" algn="l" rtl="0" eaLnBrk="1" fontAlgn="base" hangingPunct="1">
        <a:spcBef>
          <a:spcPct val="0"/>
        </a:spcBef>
        <a:spcAft>
          <a:spcPct val="0"/>
        </a:spcAft>
        <a:defRPr sz="2475">
          <a:solidFill>
            <a:schemeClr val="tx1"/>
          </a:solidFill>
          <a:latin typeface="Arial" charset="0"/>
          <a:cs typeface="Arial" charset="0"/>
        </a:defRPr>
      </a:lvl9pPr>
    </p:titleStyle>
    <p:bodyStyle>
      <a:lvl1pPr marL="0" indent="0" algn="l" rtl="0" eaLnBrk="1" fontAlgn="base" hangingPunct="1">
        <a:spcBef>
          <a:spcPts val="169"/>
        </a:spcBef>
        <a:spcAft>
          <a:spcPct val="0"/>
        </a:spcAft>
        <a:buFont typeface="Arial" pitchFamily="34" charset="0"/>
        <a:defRPr sz="2100" kern="1200">
          <a:solidFill>
            <a:schemeClr val="tx1">
              <a:lumMod val="75000"/>
              <a:lumOff val="25000"/>
            </a:schemeClr>
          </a:solidFill>
          <a:latin typeface="Arial" pitchFamily="34" charset="0"/>
          <a:ea typeface="ＭＳ Ｐゴシック" charset="0"/>
          <a:cs typeface="Arial" pitchFamily="34" charset="0"/>
        </a:defRPr>
      </a:lvl1pPr>
      <a:lvl2pPr marL="230188" indent="-230188" algn="l" rtl="0" eaLnBrk="1" fontAlgn="base" hangingPunct="1">
        <a:spcBef>
          <a:spcPts val="169"/>
        </a:spcBef>
        <a:spcAft>
          <a:spcPct val="0"/>
        </a:spcAft>
        <a:buFont typeface="Arial" pitchFamily="34" charset="0"/>
        <a:buChar char="–"/>
        <a:defRPr sz="2100" kern="1200">
          <a:solidFill>
            <a:schemeClr val="tx1">
              <a:lumMod val="75000"/>
              <a:lumOff val="25000"/>
            </a:schemeClr>
          </a:solidFill>
          <a:latin typeface="Arial" pitchFamily="34" charset="0"/>
          <a:ea typeface="Arial" charset="0"/>
          <a:cs typeface="Arial" pitchFamily="34" charset="0"/>
        </a:defRPr>
      </a:lvl2pPr>
      <a:lvl3pPr marL="461963" indent="-231775"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3pPr>
      <a:lvl4pPr marL="684213" indent="-222250"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4pPr>
      <a:lvl5pPr marL="914400" indent="-230188" algn="l" rtl="0" eaLnBrk="1" fontAlgn="base" hangingPunct="1">
        <a:spcBef>
          <a:spcPts val="169"/>
        </a:spcBef>
        <a:spcAft>
          <a:spcPct val="0"/>
        </a:spcAft>
        <a:buFont typeface="Arial" pitchFamily="34" charset="0"/>
        <a:buChar char="»"/>
        <a:defRPr sz="1500" kern="1200">
          <a:solidFill>
            <a:schemeClr val="tx1">
              <a:lumMod val="75000"/>
              <a:lumOff val="25000"/>
            </a:schemeClr>
          </a:solidFill>
          <a:latin typeface="Arial" pitchFamily="34" charset="0"/>
          <a:ea typeface="Arial" charset="0"/>
          <a:cs typeface="Arial" pitchFamily="34" charset="0"/>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583" userDrawn="1">
          <p15:clr>
            <a:srgbClr val="F26B43"/>
          </p15:clr>
        </p15:guide>
        <p15:guide id="1" pos="7512" userDrawn="1">
          <p15:clr>
            <a:srgbClr val="5ACBF0"/>
          </p15:clr>
        </p15:guide>
        <p15:guide id="2" pos="12971">
          <p15:clr>
            <a:srgbClr val="5ACBF0"/>
          </p15:clr>
        </p15:guide>
        <p15:guide id="3" pos="168" userDrawn="1">
          <p15:clr>
            <a:srgbClr val="5ACBF0"/>
          </p15:clr>
        </p15:guide>
        <p15:guide id="5" orient="horz" pos="637" userDrawn="1">
          <p15:clr>
            <a:srgbClr val="F26B43"/>
          </p15:clr>
        </p15:guide>
        <p15:guide id="6" orient="horz" pos="417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2"/>
          </p:nvPr>
        </p:nvSpPr>
        <p:spPr/>
        <p:txBody>
          <a:bodyPr/>
          <a:lstStyle/>
          <a:p>
            <a:fld id="{EFB6C45F-BD10-430D-AAEC-C23DB756B9DD}" type="datetime1">
              <a:rPr lang="en-US" smtClean="0"/>
              <a:t>6/9/2022</a:t>
            </a:fld>
            <a:endParaRPr lang="en-US" dirty="0"/>
          </a:p>
        </p:txBody>
      </p:sp>
      <p:sp>
        <p:nvSpPr>
          <p:cNvPr id="9" name="Content Placeholder 2">
            <a:extLst>
              <a:ext uri="{FF2B5EF4-FFF2-40B4-BE49-F238E27FC236}">
                <a16:creationId xmlns:a16="http://schemas.microsoft.com/office/drawing/2014/main" id="{3EA915D0-49A6-4982-85C0-2DDA3BCE29E5}"/>
              </a:ext>
            </a:extLst>
          </p:cNvPr>
          <p:cNvSpPr>
            <a:spLocks noGrp="1"/>
          </p:cNvSpPr>
          <p:nvPr>
            <p:ph sz="quarter" idx="10"/>
          </p:nvPr>
        </p:nvSpPr>
        <p:spPr>
          <a:xfrm>
            <a:off x="209959" y="914400"/>
            <a:ext cx="8671647" cy="5230761"/>
          </a:xfrm>
          <a:prstGeom prst="rect">
            <a:avLst/>
          </a:prstGeom>
          <a:solidFill>
            <a:schemeClr val="tx2"/>
          </a:solidFill>
          <a:ln>
            <a:noFill/>
          </a:ln>
        </p:spPr>
        <p:txBody>
          <a:bodyPr/>
          <a:lstStyle/>
          <a:p>
            <a:endParaRPr lang="en-US" sz="1800" b="1" dirty="0"/>
          </a:p>
          <a:p>
            <a:r>
              <a:rPr lang="en-US" sz="1600" dirty="0">
                <a:latin typeface="Calibri" panose="020F0502020204030204" pitchFamily="34" charset="0"/>
                <a:cs typeface="Calibri" panose="020F0502020204030204" pitchFamily="34" charset="0"/>
              </a:rPr>
              <a:t>What has been completed to date:</a:t>
            </a:r>
          </a:p>
          <a:p>
            <a:pPr marL="285750" indent="-285750">
              <a:buFontTx/>
              <a:buChar char="-"/>
            </a:pPr>
            <a:r>
              <a:rPr lang="en-US" sz="1600" dirty="0">
                <a:latin typeface="Calibri" panose="020F0502020204030204" pitchFamily="34" charset="0"/>
                <a:cs typeface="Calibri" panose="020F0502020204030204" pitchFamily="34" charset="0"/>
              </a:rPr>
              <a:t>Information gathering and analysis</a:t>
            </a:r>
          </a:p>
          <a:p>
            <a:pPr marL="285750" indent="-285750">
              <a:buFontTx/>
              <a:buChar char="-"/>
            </a:pPr>
            <a:r>
              <a:rPr lang="en-US" sz="1600" dirty="0">
                <a:latin typeface="Calibri" panose="020F0502020204030204" pitchFamily="34" charset="0"/>
                <a:cs typeface="Calibri" panose="020F0502020204030204" pitchFamily="34" charset="0"/>
              </a:rPr>
              <a:t>Coordination with APHIS, BPA and USFWS</a:t>
            </a:r>
          </a:p>
          <a:p>
            <a:pPr marL="285750" indent="-285750">
              <a:buFontTx/>
              <a:buChar char="-"/>
            </a:pPr>
            <a:r>
              <a:rPr lang="en-US" sz="1600" dirty="0">
                <a:latin typeface="Calibri" panose="020F0502020204030204" pitchFamily="34" charset="0"/>
                <a:cs typeface="Calibri" panose="020F0502020204030204" pitchFamily="34" charset="0"/>
              </a:rPr>
              <a:t>Coordination with OC</a:t>
            </a:r>
          </a:p>
          <a:p>
            <a:pPr marL="285750" indent="-285750">
              <a:buFontTx/>
              <a:buChar char="-"/>
            </a:pPr>
            <a:r>
              <a:rPr lang="en-US" sz="1600" dirty="0">
                <a:latin typeface="Calibri" panose="020F0502020204030204" pitchFamily="34" charset="0"/>
                <a:cs typeface="Calibri" panose="020F0502020204030204" pitchFamily="34" charset="0"/>
              </a:rPr>
              <a:t>Rough Draft EA</a:t>
            </a:r>
          </a:p>
          <a:p>
            <a:pPr marL="285750" indent="-285750">
              <a:buFontTx/>
              <a:buChar char="-"/>
            </a:pPr>
            <a:r>
              <a:rPr lang="en-US" sz="1600" dirty="0">
                <a:latin typeface="Calibri" panose="020F0502020204030204" pitchFamily="34" charset="0"/>
                <a:cs typeface="Calibri" panose="020F0502020204030204" pitchFamily="34" charset="0"/>
              </a:rPr>
              <a:t>Draft Letter to Tribes</a:t>
            </a: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Next Steps:</a:t>
            </a:r>
          </a:p>
          <a:p>
            <a:pPr marL="285750" indent="-285750">
              <a:buFontTx/>
              <a:buChar char="-"/>
            </a:pPr>
            <a:r>
              <a:rPr lang="en-US" sz="1600" dirty="0">
                <a:latin typeface="Calibri" panose="020F0502020204030204" pitchFamily="34" charset="0"/>
                <a:cs typeface="Calibri" panose="020F0502020204030204" pitchFamily="34" charset="0"/>
              </a:rPr>
              <a:t>Send Letters to Tribes (possible coordination with tribes or CRITFC)</a:t>
            </a:r>
          </a:p>
          <a:p>
            <a:pPr marL="285750" indent="-285750">
              <a:buFontTx/>
              <a:buChar char="-"/>
            </a:pPr>
            <a:r>
              <a:rPr lang="en-US" sz="1600" dirty="0">
                <a:latin typeface="Calibri" panose="020F0502020204030204" pitchFamily="34" charset="0"/>
                <a:cs typeface="Calibri" panose="020F0502020204030204" pitchFamily="34" charset="0"/>
              </a:rPr>
              <a:t>Coordination with ODFW and WDFW</a:t>
            </a:r>
          </a:p>
          <a:p>
            <a:pPr marL="285750" indent="-285750">
              <a:buFontTx/>
              <a:buChar char="-"/>
            </a:pPr>
            <a:r>
              <a:rPr lang="en-US" sz="1600" dirty="0">
                <a:latin typeface="Calibri" panose="020F0502020204030204" pitchFamily="34" charset="0"/>
                <a:cs typeface="Calibri" panose="020F0502020204030204" pitchFamily="34" charset="0"/>
              </a:rPr>
              <a:t>Incorporate American White Pelican into EA</a:t>
            </a:r>
          </a:p>
          <a:p>
            <a:pPr marL="285750" indent="-285750">
              <a:buFontTx/>
              <a:buChar char="-"/>
            </a:pPr>
            <a:r>
              <a:rPr lang="en-US" sz="1600" dirty="0">
                <a:latin typeface="Calibri" panose="020F0502020204030204" pitchFamily="34" charset="0"/>
                <a:cs typeface="Calibri" panose="020F0502020204030204" pitchFamily="34" charset="0"/>
              </a:rPr>
              <a:t>Revise gull population data in the EA based on new information</a:t>
            </a:r>
          </a:p>
          <a:p>
            <a:pPr marL="285750" indent="-285750">
              <a:buFontTx/>
              <a:buChar char="-"/>
            </a:pPr>
            <a:r>
              <a:rPr lang="en-US" sz="1600" dirty="0">
                <a:latin typeface="Calibri" panose="020F0502020204030204" pitchFamily="34" charset="0"/>
                <a:cs typeface="Calibri" panose="020F0502020204030204" pitchFamily="34" charset="0"/>
              </a:rPr>
              <a:t>Expand on Recreation Uses and Impact Strategy (including help from NRM)</a:t>
            </a:r>
          </a:p>
          <a:p>
            <a:pPr marL="285750" indent="-285750">
              <a:buFontTx/>
              <a:buChar char="-"/>
            </a:pPr>
            <a:r>
              <a:rPr lang="en-US" sz="1600" dirty="0">
                <a:latin typeface="Calibri" panose="020F0502020204030204" pitchFamily="34" charset="0"/>
                <a:cs typeface="Calibri" panose="020F0502020204030204" pitchFamily="34" charset="0"/>
              </a:rPr>
              <a:t>Coordinate with and Incorporate input from APHIS and USFWS on all sections</a:t>
            </a:r>
          </a:p>
          <a:p>
            <a:pPr marL="285750" indent="-285750">
              <a:buFontTx/>
              <a:buChar char="-"/>
            </a:pPr>
            <a:r>
              <a:rPr lang="en-US" sz="1600" dirty="0">
                <a:latin typeface="Calibri" panose="020F0502020204030204" pitchFamily="34" charset="0"/>
                <a:cs typeface="Calibri" panose="020F0502020204030204" pitchFamily="34" charset="0"/>
              </a:rPr>
              <a:t>Complete a Draft EA for OC Review by September 2022</a:t>
            </a:r>
          </a:p>
          <a:p>
            <a:pPr marL="285750" indent="-285750">
              <a:buFontTx/>
              <a:buChar char="-"/>
            </a:pPr>
            <a:r>
              <a:rPr lang="en-US" sz="1600" dirty="0">
                <a:latin typeface="Calibri" panose="020F0502020204030204" pitchFamily="34" charset="0"/>
                <a:cs typeface="Calibri" panose="020F0502020204030204" pitchFamily="34" charset="0"/>
              </a:rPr>
              <a:t>Draft EA complete and out for Public Review in October 2022</a:t>
            </a:r>
          </a:p>
          <a:p>
            <a:pPr marL="285750" indent="-285750">
              <a:buFontTx/>
              <a:buChar char="-"/>
            </a:pPr>
            <a:r>
              <a:rPr lang="en-US" sz="1600" dirty="0">
                <a:latin typeface="Calibri" panose="020F0502020204030204" pitchFamily="34" charset="0"/>
                <a:cs typeface="Calibri" panose="020F0502020204030204" pitchFamily="34" charset="0"/>
              </a:rPr>
              <a:t>Brief Leadership: First week in October</a:t>
            </a:r>
          </a:p>
          <a:p>
            <a:pPr marL="285750" indent="-285750">
              <a:buFontTx/>
              <a:buChar char="-"/>
            </a:pPr>
            <a:r>
              <a:rPr lang="en-US" sz="1600" dirty="0">
                <a:latin typeface="Calibri" panose="020F0502020204030204" pitchFamily="34" charset="0"/>
                <a:cs typeface="Calibri" panose="020F0502020204030204" pitchFamily="34" charset="0"/>
              </a:rPr>
              <a:t>Response to Draft EA comments/Final EA and FONSI:  Last two weeks of November 2022</a:t>
            </a:r>
          </a:p>
          <a:p>
            <a:pPr marL="285750" indent="-285750">
              <a:buFontTx/>
              <a:buChar char="-"/>
            </a:pPr>
            <a:r>
              <a:rPr lang="en-US" sz="1600" dirty="0">
                <a:latin typeface="Calibri" panose="020F0502020204030204" pitchFamily="34" charset="0"/>
                <a:cs typeface="Calibri" panose="020F0502020204030204" pitchFamily="34" charset="0"/>
              </a:rPr>
              <a:t>Apply for Depredation Permit following FONSI</a:t>
            </a:r>
          </a:p>
          <a:p>
            <a:pPr marL="285750" indent="-285750">
              <a:buFontTx/>
              <a:buChar char="-"/>
            </a:pPr>
            <a:r>
              <a:rPr lang="en-US" sz="1600" dirty="0">
                <a:latin typeface="Calibri" panose="020F0502020204030204" pitchFamily="34" charset="0"/>
                <a:cs typeface="Calibri" panose="020F0502020204030204" pitchFamily="34" charset="0"/>
              </a:rPr>
              <a:t>Schedule will ultimately be dependent on the availability of our cooperators </a:t>
            </a:r>
            <a:endParaRPr lang="en-US" sz="1400" dirty="0">
              <a:latin typeface="Calibri" panose="020F0502020204030204" pitchFamily="34" charset="0"/>
              <a:cs typeface="Calibri" panose="020F0502020204030204" pitchFamily="34" charset="0"/>
            </a:endParaRPr>
          </a:p>
        </p:txBody>
      </p:sp>
      <p:sp>
        <p:nvSpPr>
          <p:cNvPr id="12" name="Title 1">
            <a:extLst>
              <a:ext uri="{FF2B5EF4-FFF2-40B4-BE49-F238E27FC236}">
                <a16:creationId xmlns:a16="http://schemas.microsoft.com/office/drawing/2014/main" id="{75F18372-353D-4836-9EAF-24C69A197DAB}"/>
              </a:ext>
            </a:extLst>
          </p:cNvPr>
          <p:cNvSpPr>
            <a:spLocks noGrp="1"/>
          </p:cNvSpPr>
          <p:nvPr>
            <p:ph type="title"/>
          </p:nvPr>
        </p:nvSpPr>
        <p:spPr>
          <a:xfrm>
            <a:off x="954860" y="128981"/>
            <a:ext cx="10185088" cy="785419"/>
          </a:xfrm>
        </p:spPr>
        <p:txBody>
          <a:bodyPr/>
          <a:lstStyle/>
          <a:p>
            <a:r>
              <a:rPr lang="en-US" dirty="0"/>
              <a:t>Lethal take </a:t>
            </a:r>
            <a:r>
              <a:rPr lang="en-US" dirty="0" err="1"/>
              <a:t>ea</a:t>
            </a:r>
            <a:r>
              <a:rPr lang="en-US" dirty="0"/>
              <a:t> </a:t>
            </a:r>
          </a:p>
        </p:txBody>
      </p:sp>
    </p:spTree>
    <p:extLst>
      <p:ext uri="{BB962C8B-B14F-4D97-AF65-F5344CB8AC3E}">
        <p14:creationId xmlns:p14="http://schemas.microsoft.com/office/powerpoint/2010/main" val="897085"/>
      </p:ext>
    </p:extLst>
  </p:cSld>
  <p:clrMapOvr>
    <a:masterClrMapping/>
  </p:clrMapOvr>
</p:sld>
</file>

<file path=ppt/theme/theme1.xml><?xml version="1.0" encoding="utf-8"?>
<a:theme xmlns:a="http://schemas.openxmlformats.org/drawingml/2006/main" name="Content Templates">
  <a:themeElements>
    <a:clrScheme name="USACE">
      <a:dk1>
        <a:srgbClr val="000000"/>
      </a:dk1>
      <a:lt1>
        <a:srgbClr val="83847A"/>
      </a:lt1>
      <a:dk2>
        <a:srgbClr val="FFFFFF"/>
      </a:dk2>
      <a:lt2>
        <a:srgbClr val="A3A3A3"/>
      </a:lt2>
      <a:accent1>
        <a:srgbClr val="82786F"/>
      </a:accent1>
      <a:accent2>
        <a:srgbClr val="6E8778"/>
      </a:accent2>
      <a:accent3>
        <a:srgbClr val="705C38"/>
      </a:accent3>
      <a:accent4>
        <a:srgbClr val="3E6682"/>
      </a:accent4>
      <a:accent5>
        <a:srgbClr val="663830"/>
      </a:accent5>
      <a:accent6>
        <a:srgbClr val="DF1F2E"/>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4D202EBB-725C-4C87-B90A-DB065ED0BBF7}"/>
    </a:ext>
  </a:extLst>
</a:theme>
</file>

<file path=ppt/theme/theme2.xml><?xml version="1.0" encoding="utf-8"?>
<a:theme xmlns:a="http://schemas.openxmlformats.org/drawingml/2006/main" name="Chart Color Templates">
  <a:themeElements>
    <a:clrScheme name="USACE Charts">
      <a:dk1>
        <a:srgbClr val="000000"/>
      </a:dk1>
      <a:lt1>
        <a:srgbClr val="FFFFFF"/>
      </a:lt1>
      <a:dk2>
        <a:srgbClr val="3E6682"/>
      </a:dk2>
      <a:lt2>
        <a:srgbClr val="D9D9D9"/>
      </a:lt2>
      <a:accent1>
        <a:srgbClr val="50771B"/>
      </a:accent1>
      <a:accent2>
        <a:srgbClr val="FCAE3B"/>
      </a:accent2>
      <a:accent3>
        <a:srgbClr val="705C38"/>
      </a:accent3>
      <a:accent4>
        <a:srgbClr val="532476"/>
      </a:accent4>
      <a:accent5>
        <a:srgbClr val="DF1F2E"/>
      </a:accent5>
      <a:accent6>
        <a:srgbClr val="82786F"/>
      </a:accent6>
      <a:hlink>
        <a:srgbClr val="3E6682"/>
      </a:hlink>
      <a:folHlink>
        <a:srgbClr val="DF1F2E"/>
      </a:folHlink>
    </a:clrScheme>
    <a:fontScheme name="USACE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F4339">
            <a:alpha val="89000"/>
          </a:srgbClr>
        </a:solidFill>
        <a:ln>
          <a:noFill/>
        </a:ln>
        <a:effectLst/>
      </a:spPr>
      <a:bodyPr anchor="ctr"/>
      <a:lstStyle>
        <a:defPPr algn="ctr">
          <a:defRPr dirty="0"/>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NWDTemplate-LogosDown-2017.potx" id="{9FA1C32E-CDE2-4EA8-82A9-54FAA73D0B6D}" vid="{7A4F02DA-9F69-4CE8-8688-F5382440A1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F20C9EF03C1444E80D09E6FA997338A" ma:contentTypeVersion="10" ma:contentTypeDescription="Create a new document." ma:contentTypeScope="" ma:versionID="ba8aa995489794b1e348b3825b5230b8">
  <xsd:schema xmlns:xsd="http://www.w3.org/2001/XMLSchema" xmlns:xs="http://www.w3.org/2001/XMLSchema" xmlns:p="http://schemas.microsoft.com/office/2006/metadata/properties" xmlns:ns2="51517f7b-9aaa-4d8f-81b7-818ba25112a8" xmlns:ns3="31d5c093-0680-4349-a9a0-00fb3abcac69" targetNamespace="http://schemas.microsoft.com/office/2006/metadata/properties" ma:root="true" ma:fieldsID="51ad47eafe3ec3fda972d71523e3e4a8" ns2:_="" ns3:_="">
    <xsd:import namespace="51517f7b-9aaa-4d8f-81b7-818ba25112a8"/>
    <xsd:import namespace="31d5c093-0680-4349-a9a0-00fb3abcac6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517f7b-9aaa-4d8f-81b7-818ba25112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1d5c093-0680-4349-a9a0-00fb3abcac69"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CAE72E-856B-4DF4-A9F6-93C41667E9A0}">
  <ds:schemaRefs>
    <ds:schemaRef ds:uri="http://schemas.microsoft.com/sharepoint/v3/contenttype/forms"/>
  </ds:schemaRefs>
</ds:datastoreItem>
</file>

<file path=customXml/itemProps2.xml><?xml version="1.0" encoding="utf-8"?>
<ds:datastoreItem xmlns:ds="http://schemas.openxmlformats.org/officeDocument/2006/customXml" ds:itemID="{0B8C2CD5-50C2-4A7C-996A-3D6312B83669}">
  <ds:schemaRefs>
    <ds:schemaRef ds:uri="http://purl.org/dc/dcmitype/"/>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terms/"/>
    <ds:schemaRef ds:uri="http://schemas.microsoft.com/office/2006/metadata/properties"/>
    <ds:schemaRef ds:uri="452d6419-4d0a-4c13-ad09-29367299d625"/>
    <ds:schemaRef ds:uri="http://purl.org/dc/elements/1.1/"/>
  </ds:schemaRefs>
</ds:datastoreItem>
</file>

<file path=customXml/itemProps3.xml><?xml version="1.0" encoding="utf-8"?>
<ds:datastoreItem xmlns:ds="http://schemas.openxmlformats.org/officeDocument/2006/customXml" ds:itemID="{E8BBF20A-9777-477E-8619-D10933859B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517f7b-9aaa-4d8f-81b7-818ba25112a8"/>
    <ds:schemaRef ds:uri="31d5c093-0680-4349-a9a0-00fb3abcac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15059</TotalTime>
  <Words>157</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Content Templates</vt:lpstr>
      <vt:lpstr>Chart Color Templates</vt:lpstr>
      <vt:lpstr>Lethal take ea </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ELW</dc:creator>
  <cp:lastModifiedBy>Mackey, Tammy M CIV USARMY CENWP (USA)</cp:lastModifiedBy>
  <cp:revision>582</cp:revision>
  <dcterms:created xsi:type="dcterms:W3CDTF">2017-02-20T05:10:01Z</dcterms:created>
  <dcterms:modified xsi:type="dcterms:W3CDTF">2022-06-09T15:47:03Z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0x0101001F20C9EF03C1444E80D09E6FA997338A</vt:lpwstr>
  </property>
</Properties>
</file>